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9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embeddedFontLst>
    <p:embeddedFont>
      <p:font typeface="Aclonica" panose="020B0604020202020204" charset="0"/>
      <p:regular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Didact Gothic" panose="020B0604020202020204" charset="0"/>
      <p:regular r:id="rId24"/>
    </p:embeddedFont>
    <p:embeddedFont>
      <p:font typeface="Fredericka the Great" panose="020B0604020202020204" charset="0"/>
      <p:regular r:id="rId25"/>
    </p:embeddedFont>
    <p:embeddedFont>
      <p:font typeface="Homemade Apple" panose="020B0604020202020204" charset="0"/>
      <p:regular r:id="rId26"/>
    </p:embeddedFont>
    <p:embeddedFont>
      <p:font typeface="Poppins" panose="020B060402020202020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747775"/>
          </p15:clr>
        </p15:guide>
        <p15:guide id="2" pos="384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2f64122cbaf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" name="Google Shape;406;g2f64122cbaf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1eb205fd2b6_0_2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2" name="Google Shape;412;g1eb205fd2b6_0_2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1eb205fd2b6_0_3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8" name="Google Shape;438;g1eb205fd2b6_0_3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g2f64122cbaf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5" name="Google Shape;445;g2f64122cbaf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2f64122cbaf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1" name="Google Shape;451;g2f64122cbaf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g2f64122cbaf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7" name="Google Shape;457;g2f64122cbaf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1eb205fd2b6_0_7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Google Shape;463;g1eb205fd2b6_0_7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2f64122cbaf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2f64122cbaf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1eb2014fdb4_1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" name="Google Shape;355;g1eb2014fdb4_1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1eb2014fdb4_1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1eb2014fdb4_1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2f64122cba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" name="Google Shape;369;g2f64122cba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2f64122cbaf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Google Shape;375;g2f64122cbaf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2f64122cbaf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" name="Google Shape;381;g2f64122cbaf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1eb205fd2b6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Google Shape;387;g1eb205fd2b6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2f64122cbaf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" name="Google Shape;400;g2f64122cbaf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https://www.facebook.com/SlidesManiaSM/" TargetMode="External"/><Relationship Id="rId7" Type="http://schemas.openxmlformats.org/officeDocument/2006/relationships/hyperlink" Target="https://www.pinterest.com/slidesmania/" TargetMode="External"/><Relationship Id="rId2" Type="http://schemas.openxmlformats.org/officeDocument/2006/relationships/hyperlink" Target="https://slidesmania.com/questions-powerpoint-google-slides/can-i-use-these-templates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11" Type="http://schemas.openxmlformats.org/officeDocument/2006/relationships/image" Target="../media/image5.png"/><Relationship Id="rId5" Type="http://schemas.openxmlformats.org/officeDocument/2006/relationships/hyperlink" Target="https://twitter.com/SlidesManiaSM/" TargetMode="External"/><Relationship Id="rId10" Type="http://schemas.openxmlformats.org/officeDocument/2006/relationships/image" Target="../media/image4.png"/><Relationship Id="rId4" Type="http://schemas.openxmlformats.org/officeDocument/2006/relationships/image" Target="../media/image1.png"/><Relationship Id="rId9" Type="http://schemas.openxmlformats.org/officeDocument/2006/relationships/hyperlink" Target="https://www.instagram.com/slidesmania/" TargetMode="Externa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oogle Shape;11;p2"/>
          <p:cNvGrpSpPr/>
          <p:nvPr/>
        </p:nvGrpSpPr>
        <p:grpSpPr>
          <a:xfrm flipH="1">
            <a:off x="9394774" y="0"/>
            <a:ext cx="2825449" cy="5744340"/>
            <a:chOff x="2429900" y="42589"/>
            <a:chExt cx="825817" cy="1634422"/>
          </a:xfrm>
        </p:grpSpPr>
        <p:sp>
          <p:nvSpPr>
            <p:cNvPr id="12" name="Google Shape;12;p2"/>
            <p:cNvSpPr/>
            <p:nvPr/>
          </p:nvSpPr>
          <p:spPr>
            <a:xfrm>
              <a:off x="2438166" y="42589"/>
              <a:ext cx="817551" cy="1634422"/>
            </a:xfrm>
            <a:custGeom>
              <a:avLst/>
              <a:gdLst/>
              <a:ahLst/>
              <a:cxnLst/>
              <a:rect l="l" t="t" r="r" b="b"/>
              <a:pathLst>
                <a:path w="817551" h="1634422" extrusionOk="0">
                  <a:moveTo>
                    <a:pt x="485597" y="721"/>
                  </a:moveTo>
                  <a:lnTo>
                    <a:pt x="812665" y="0"/>
                  </a:lnTo>
                  <a:cubicBezTo>
                    <a:pt x="812665" y="0"/>
                    <a:pt x="859393" y="627589"/>
                    <a:pt x="663848" y="1041348"/>
                  </a:cubicBezTo>
                  <a:cubicBezTo>
                    <a:pt x="490042" y="1409108"/>
                    <a:pt x="11056" y="1634423"/>
                    <a:pt x="11056" y="1634423"/>
                  </a:cubicBezTo>
                  <a:lnTo>
                    <a:pt x="0" y="1287430"/>
                  </a:lnTo>
                  <a:cubicBezTo>
                    <a:pt x="0" y="1287430"/>
                    <a:pt x="275434" y="1125246"/>
                    <a:pt x="395619" y="860373"/>
                  </a:cubicBezTo>
                  <a:cubicBezTo>
                    <a:pt x="587367" y="437801"/>
                    <a:pt x="485597" y="721"/>
                    <a:pt x="485597" y="7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429900" y="42589"/>
              <a:ext cx="360580" cy="1059641"/>
            </a:xfrm>
            <a:custGeom>
              <a:avLst/>
              <a:gdLst/>
              <a:ahLst/>
              <a:cxnLst/>
              <a:rect l="l" t="t" r="r" b="b"/>
              <a:pathLst>
                <a:path w="360580" h="1059641" extrusionOk="0">
                  <a:moveTo>
                    <a:pt x="8197" y="1059642"/>
                  </a:moveTo>
                  <a:lnTo>
                    <a:pt x="0" y="2392"/>
                  </a:lnTo>
                  <a:lnTo>
                    <a:pt x="314944" y="0"/>
                  </a:lnTo>
                  <a:cubicBezTo>
                    <a:pt x="314944" y="0"/>
                    <a:pt x="385928" y="247339"/>
                    <a:pt x="350839" y="457592"/>
                  </a:cubicBezTo>
                  <a:cubicBezTo>
                    <a:pt x="298756" y="769666"/>
                    <a:pt x="8197" y="1059642"/>
                    <a:pt x="8197" y="105964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" name="Google Shape;14;p2"/>
          <p:cNvGrpSpPr/>
          <p:nvPr/>
        </p:nvGrpSpPr>
        <p:grpSpPr>
          <a:xfrm>
            <a:off x="128" y="2"/>
            <a:ext cx="6958526" cy="6858056"/>
            <a:chOff x="3599167" y="76925"/>
            <a:chExt cx="1918429" cy="1890730"/>
          </a:xfrm>
        </p:grpSpPr>
        <p:sp>
          <p:nvSpPr>
            <p:cNvPr id="15" name="Google Shape;15;p2"/>
            <p:cNvSpPr/>
            <p:nvPr/>
          </p:nvSpPr>
          <p:spPr>
            <a:xfrm>
              <a:off x="3602454" y="76925"/>
              <a:ext cx="1915142" cy="1885548"/>
            </a:xfrm>
            <a:custGeom>
              <a:avLst/>
              <a:gdLst/>
              <a:ahLst/>
              <a:cxnLst/>
              <a:rect l="l" t="t" r="r" b="b"/>
              <a:pathLst>
                <a:path w="1915142" h="1885548" extrusionOk="0">
                  <a:moveTo>
                    <a:pt x="3522" y="230632"/>
                  </a:moveTo>
                  <a:lnTo>
                    <a:pt x="0" y="5282"/>
                  </a:lnTo>
                  <a:lnTo>
                    <a:pt x="676049" y="0"/>
                  </a:lnTo>
                  <a:cubicBezTo>
                    <a:pt x="676049" y="0"/>
                    <a:pt x="1213033" y="227111"/>
                    <a:pt x="1531661" y="589784"/>
                  </a:cubicBezTo>
                  <a:cubicBezTo>
                    <a:pt x="1723421" y="808023"/>
                    <a:pt x="1787826" y="866190"/>
                    <a:pt x="1874982" y="1190133"/>
                  </a:cubicBezTo>
                  <a:cubicBezTo>
                    <a:pt x="1962138" y="1514072"/>
                    <a:pt x="1880285" y="1885549"/>
                    <a:pt x="1880285" y="1885549"/>
                  </a:cubicBezTo>
                  <a:lnTo>
                    <a:pt x="1424305" y="1883788"/>
                  </a:lnTo>
                  <a:cubicBezTo>
                    <a:pt x="1424305" y="1883788"/>
                    <a:pt x="1529353" y="1359576"/>
                    <a:pt x="1276386" y="966543"/>
                  </a:cubicBezTo>
                  <a:cubicBezTo>
                    <a:pt x="818665" y="255280"/>
                    <a:pt x="3522" y="230632"/>
                    <a:pt x="3522" y="23063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3599167" y="514939"/>
              <a:ext cx="1244903" cy="1452716"/>
            </a:xfrm>
            <a:custGeom>
              <a:avLst/>
              <a:gdLst/>
              <a:ahLst/>
              <a:cxnLst/>
              <a:rect l="l" t="t" r="r" b="b"/>
              <a:pathLst>
                <a:path w="1244903" h="1452716" extrusionOk="0">
                  <a:moveTo>
                    <a:pt x="0" y="547381"/>
                  </a:moveTo>
                  <a:lnTo>
                    <a:pt x="6364" y="47"/>
                  </a:lnTo>
                  <a:cubicBezTo>
                    <a:pt x="6364" y="47"/>
                    <a:pt x="410395" y="-14697"/>
                    <a:pt x="930806" y="480555"/>
                  </a:cubicBezTo>
                  <a:cubicBezTo>
                    <a:pt x="1358814" y="887877"/>
                    <a:pt x="1225145" y="1447943"/>
                    <a:pt x="1225145" y="1447943"/>
                  </a:cubicBezTo>
                  <a:lnTo>
                    <a:pt x="626913" y="1452716"/>
                  </a:lnTo>
                  <a:cubicBezTo>
                    <a:pt x="626913" y="1452716"/>
                    <a:pt x="642012" y="1082390"/>
                    <a:pt x="485269" y="856055"/>
                  </a:cubicBezTo>
                  <a:cubicBezTo>
                    <a:pt x="328562" y="629720"/>
                    <a:pt x="0" y="547381"/>
                    <a:pt x="0" y="5473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602349" y="1304168"/>
              <a:ext cx="440642" cy="663487"/>
            </a:xfrm>
            <a:custGeom>
              <a:avLst/>
              <a:gdLst/>
              <a:ahLst/>
              <a:cxnLst/>
              <a:rect l="l" t="t" r="r" b="b"/>
              <a:pathLst>
                <a:path w="440642" h="663487" extrusionOk="0">
                  <a:moveTo>
                    <a:pt x="0" y="0"/>
                  </a:moveTo>
                  <a:lnTo>
                    <a:pt x="0" y="658715"/>
                  </a:lnTo>
                  <a:lnTo>
                    <a:pt x="423236" y="663488"/>
                  </a:lnTo>
                  <a:cubicBezTo>
                    <a:pt x="423236" y="663488"/>
                    <a:pt x="462818" y="489362"/>
                    <a:pt x="422604" y="380301"/>
                  </a:cubicBezTo>
                  <a:cubicBezTo>
                    <a:pt x="317592" y="95495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" name="Google Shape;18;p2"/>
          <p:cNvSpPr/>
          <p:nvPr/>
        </p:nvSpPr>
        <p:spPr>
          <a:xfrm>
            <a:off x="1767750" y="1337650"/>
            <a:ext cx="8656500" cy="3794400"/>
          </a:xfrm>
          <a:prstGeom prst="roundRect">
            <a:avLst>
              <a:gd name="adj" fmla="val 6512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19" name="Google Shape;19;p2"/>
          <p:cNvSpPr txBox="1">
            <a:spLocks noGrp="1"/>
          </p:cNvSpPr>
          <p:nvPr>
            <p:ph type="ctrTitle"/>
          </p:nvPr>
        </p:nvSpPr>
        <p:spPr>
          <a:xfrm>
            <a:off x="2189100" y="1565700"/>
            <a:ext cx="7813800" cy="3269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5810">
                <a:solidFill>
                  <a:schemeClr val="accent6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ubTitle" idx="1"/>
          </p:nvPr>
        </p:nvSpPr>
        <p:spPr>
          <a:xfrm>
            <a:off x="2189100" y="5361126"/>
            <a:ext cx="7813800" cy="594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" name="Google Shape;22;p2"/>
          <p:cNvSpPr/>
          <p:nvPr/>
        </p:nvSpPr>
        <p:spPr>
          <a:xfrm rot="5400000">
            <a:off x="-462658" y="6119355"/>
            <a:ext cx="1131345" cy="114589"/>
          </a:xfrm>
          <a:custGeom>
            <a:avLst/>
            <a:gdLst/>
            <a:ahLst/>
            <a:cxnLst/>
            <a:rect l="l" t="t" r="r" b="b"/>
            <a:pathLst>
              <a:path w="919793" h="87640" extrusionOk="0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rtificate">
  <p:cSld name="TITLE_AND_TWO_COLUMNS_1_2_1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5" name="Google Shape;165;p11"/>
          <p:cNvGrpSpPr/>
          <p:nvPr/>
        </p:nvGrpSpPr>
        <p:grpSpPr>
          <a:xfrm rot="10800000">
            <a:off x="9409831" y="1145660"/>
            <a:ext cx="2846119" cy="5744348"/>
            <a:chOff x="2424661" y="42589"/>
            <a:chExt cx="831858" cy="1634424"/>
          </a:xfrm>
        </p:grpSpPr>
        <p:sp>
          <p:nvSpPr>
            <p:cNvPr id="166" name="Google Shape;166;p11"/>
            <p:cNvSpPr/>
            <p:nvPr/>
          </p:nvSpPr>
          <p:spPr>
            <a:xfrm>
              <a:off x="2424661" y="42591"/>
              <a:ext cx="831858" cy="1634422"/>
            </a:xfrm>
            <a:custGeom>
              <a:avLst/>
              <a:gdLst/>
              <a:ahLst/>
              <a:cxnLst/>
              <a:rect l="l" t="t" r="r" b="b"/>
              <a:pathLst>
                <a:path w="817551" h="1634422" extrusionOk="0">
                  <a:moveTo>
                    <a:pt x="485597" y="721"/>
                  </a:moveTo>
                  <a:lnTo>
                    <a:pt x="812665" y="0"/>
                  </a:lnTo>
                  <a:cubicBezTo>
                    <a:pt x="812665" y="0"/>
                    <a:pt x="859393" y="627589"/>
                    <a:pt x="663848" y="1041348"/>
                  </a:cubicBezTo>
                  <a:cubicBezTo>
                    <a:pt x="490042" y="1409108"/>
                    <a:pt x="11056" y="1634423"/>
                    <a:pt x="11056" y="1634423"/>
                  </a:cubicBezTo>
                  <a:lnTo>
                    <a:pt x="0" y="1287430"/>
                  </a:lnTo>
                  <a:cubicBezTo>
                    <a:pt x="0" y="1287430"/>
                    <a:pt x="275434" y="1125246"/>
                    <a:pt x="395619" y="860373"/>
                  </a:cubicBezTo>
                  <a:cubicBezTo>
                    <a:pt x="587367" y="437801"/>
                    <a:pt x="485597" y="721"/>
                    <a:pt x="485597" y="7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11"/>
            <p:cNvSpPr/>
            <p:nvPr/>
          </p:nvSpPr>
          <p:spPr>
            <a:xfrm>
              <a:off x="2429900" y="42589"/>
              <a:ext cx="360580" cy="1059641"/>
            </a:xfrm>
            <a:custGeom>
              <a:avLst/>
              <a:gdLst/>
              <a:ahLst/>
              <a:cxnLst/>
              <a:rect l="l" t="t" r="r" b="b"/>
              <a:pathLst>
                <a:path w="360580" h="1059641" extrusionOk="0">
                  <a:moveTo>
                    <a:pt x="8197" y="1059642"/>
                  </a:moveTo>
                  <a:lnTo>
                    <a:pt x="0" y="2392"/>
                  </a:lnTo>
                  <a:lnTo>
                    <a:pt x="314944" y="0"/>
                  </a:lnTo>
                  <a:cubicBezTo>
                    <a:pt x="314944" y="0"/>
                    <a:pt x="385928" y="247339"/>
                    <a:pt x="350839" y="457592"/>
                  </a:cubicBezTo>
                  <a:cubicBezTo>
                    <a:pt x="298756" y="769666"/>
                    <a:pt x="8197" y="1059642"/>
                    <a:pt x="8197" y="105964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8" name="Google Shape;168;p11"/>
          <p:cNvGrpSpPr/>
          <p:nvPr/>
        </p:nvGrpSpPr>
        <p:grpSpPr>
          <a:xfrm rot="10800000" flipH="1">
            <a:off x="-46024" y="377"/>
            <a:ext cx="6958526" cy="6916668"/>
            <a:chOff x="3599167" y="76925"/>
            <a:chExt cx="1918429" cy="1890730"/>
          </a:xfrm>
        </p:grpSpPr>
        <p:sp>
          <p:nvSpPr>
            <p:cNvPr id="169" name="Google Shape;169;p11"/>
            <p:cNvSpPr/>
            <p:nvPr/>
          </p:nvSpPr>
          <p:spPr>
            <a:xfrm>
              <a:off x="3602454" y="76925"/>
              <a:ext cx="1915142" cy="1885548"/>
            </a:xfrm>
            <a:custGeom>
              <a:avLst/>
              <a:gdLst/>
              <a:ahLst/>
              <a:cxnLst/>
              <a:rect l="l" t="t" r="r" b="b"/>
              <a:pathLst>
                <a:path w="1915142" h="1885548" extrusionOk="0">
                  <a:moveTo>
                    <a:pt x="3522" y="230632"/>
                  </a:moveTo>
                  <a:lnTo>
                    <a:pt x="0" y="5282"/>
                  </a:lnTo>
                  <a:lnTo>
                    <a:pt x="676049" y="0"/>
                  </a:lnTo>
                  <a:cubicBezTo>
                    <a:pt x="676049" y="0"/>
                    <a:pt x="1213033" y="227111"/>
                    <a:pt x="1531661" y="589784"/>
                  </a:cubicBezTo>
                  <a:cubicBezTo>
                    <a:pt x="1723421" y="808023"/>
                    <a:pt x="1787826" y="866190"/>
                    <a:pt x="1874982" y="1190133"/>
                  </a:cubicBezTo>
                  <a:cubicBezTo>
                    <a:pt x="1962138" y="1514072"/>
                    <a:pt x="1880285" y="1885549"/>
                    <a:pt x="1880285" y="1885549"/>
                  </a:cubicBezTo>
                  <a:lnTo>
                    <a:pt x="1424305" y="1883788"/>
                  </a:lnTo>
                  <a:cubicBezTo>
                    <a:pt x="1424305" y="1883788"/>
                    <a:pt x="1529353" y="1359576"/>
                    <a:pt x="1276386" y="966543"/>
                  </a:cubicBezTo>
                  <a:cubicBezTo>
                    <a:pt x="818665" y="255280"/>
                    <a:pt x="3522" y="230632"/>
                    <a:pt x="3522" y="23063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11"/>
            <p:cNvSpPr/>
            <p:nvPr/>
          </p:nvSpPr>
          <p:spPr>
            <a:xfrm>
              <a:off x="3599167" y="514939"/>
              <a:ext cx="1244903" cy="1452716"/>
            </a:xfrm>
            <a:custGeom>
              <a:avLst/>
              <a:gdLst/>
              <a:ahLst/>
              <a:cxnLst/>
              <a:rect l="l" t="t" r="r" b="b"/>
              <a:pathLst>
                <a:path w="1244903" h="1452716" extrusionOk="0">
                  <a:moveTo>
                    <a:pt x="0" y="547381"/>
                  </a:moveTo>
                  <a:lnTo>
                    <a:pt x="6364" y="47"/>
                  </a:lnTo>
                  <a:cubicBezTo>
                    <a:pt x="6364" y="47"/>
                    <a:pt x="410395" y="-14697"/>
                    <a:pt x="930806" y="480555"/>
                  </a:cubicBezTo>
                  <a:cubicBezTo>
                    <a:pt x="1358814" y="887877"/>
                    <a:pt x="1225145" y="1447943"/>
                    <a:pt x="1225145" y="1447943"/>
                  </a:cubicBezTo>
                  <a:lnTo>
                    <a:pt x="626913" y="1452716"/>
                  </a:lnTo>
                  <a:cubicBezTo>
                    <a:pt x="626913" y="1452716"/>
                    <a:pt x="642012" y="1082390"/>
                    <a:pt x="485269" y="856055"/>
                  </a:cubicBezTo>
                  <a:cubicBezTo>
                    <a:pt x="328562" y="629720"/>
                    <a:pt x="0" y="547381"/>
                    <a:pt x="0" y="54738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11"/>
            <p:cNvSpPr/>
            <p:nvPr/>
          </p:nvSpPr>
          <p:spPr>
            <a:xfrm>
              <a:off x="3602349" y="1304168"/>
              <a:ext cx="440642" cy="663487"/>
            </a:xfrm>
            <a:custGeom>
              <a:avLst/>
              <a:gdLst/>
              <a:ahLst/>
              <a:cxnLst/>
              <a:rect l="l" t="t" r="r" b="b"/>
              <a:pathLst>
                <a:path w="440642" h="663487" extrusionOk="0">
                  <a:moveTo>
                    <a:pt x="0" y="0"/>
                  </a:moveTo>
                  <a:lnTo>
                    <a:pt x="0" y="658715"/>
                  </a:lnTo>
                  <a:lnTo>
                    <a:pt x="423236" y="663488"/>
                  </a:lnTo>
                  <a:cubicBezTo>
                    <a:pt x="423236" y="663488"/>
                    <a:pt x="462818" y="489362"/>
                    <a:pt x="422604" y="380301"/>
                  </a:cubicBezTo>
                  <a:cubicBezTo>
                    <a:pt x="317592" y="95495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2" name="Google Shape;172;p11"/>
          <p:cNvSpPr/>
          <p:nvPr/>
        </p:nvSpPr>
        <p:spPr>
          <a:xfrm>
            <a:off x="772800" y="524825"/>
            <a:ext cx="10646400" cy="5744400"/>
          </a:xfrm>
          <a:prstGeom prst="roundRect">
            <a:avLst>
              <a:gd name="adj" fmla="val 6512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173" name="Google Shape;173;p11"/>
          <p:cNvSpPr txBox="1">
            <a:spLocks noGrp="1"/>
          </p:cNvSpPr>
          <p:nvPr>
            <p:ph type="title"/>
          </p:nvPr>
        </p:nvSpPr>
        <p:spPr>
          <a:xfrm>
            <a:off x="850650" y="896200"/>
            <a:ext cx="1049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200"/>
            </a:lvl1pPr>
            <a:lvl2pPr lvl="1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1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5" name="Google Shape;175;p11"/>
          <p:cNvSpPr txBox="1">
            <a:spLocks noGrp="1"/>
          </p:cNvSpPr>
          <p:nvPr>
            <p:ph type="subTitle" idx="1"/>
          </p:nvPr>
        </p:nvSpPr>
        <p:spPr>
          <a:xfrm>
            <a:off x="963188" y="5046788"/>
            <a:ext cx="3699000" cy="457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700" i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i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i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i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i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i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i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i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i="1"/>
            </a:lvl9pPr>
          </a:lstStyle>
          <a:p>
            <a:endParaRPr/>
          </a:p>
        </p:txBody>
      </p:sp>
      <p:cxnSp>
        <p:nvCxnSpPr>
          <p:cNvPr id="176" name="Google Shape;176;p11"/>
          <p:cNvCxnSpPr/>
          <p:nvPr/>
        </p:nvCxnSpPr>
        <p:spPr>
          <a:xfrm>
            <a:off x="1783800" y="3071700"/>
            <a:ext cx="8624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7" name="Google Shape;177;p11"/>
          <p:cNvCxnSpPr/>
          <p:nvPr/>
        </p:nvCxnSpPr>
        <p:spPr>
          <a:xfrm>
            <a:off x="1319438" y="5504275"/>
            <a:ext cx="29865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8" name="Google Shape;178;p11"/>
          <p:cNvSpPr txBox="1">
            <a:spLocks noGrp="1"/>
          </p:cNvSpPr>
          <p:nvPr>
            <p:ph type="subTitle" idx="2"/>
          </p:nvPr>
        </p:nvSpPr>
        <p:spPr>
          <a:xfrm>
            <a:off x="963188" y="5504288"/>
            <a:ext cx="3699000" cy="457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700" i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i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i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i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i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i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i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i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i="1"/>
            </a:lvl9pPr>
          </a:lstStyle>
          <a:p>
            <a:endParaRPr/>
          </a:p>
        </p:txBody>
      </p:sp>
      <p:sp>
        <p:nvSpPr>
          <p:cNvPr id="179" name="Google Shape;179;p11"/>
          <p:cNvSpPr txBox="1">
            <a:spLocks noGrp="1"/>
          </p:cNvSpPr>
          <p:nvPr>
            <p:ph type="subTitle" idx="3"/>
          </p:nvPr>
        </p:nvSpPr>
        <p:spPr>
          <a:xfrm>
            <a:off x="7529813" y="5046788"/>
            <a:ext cx="3699000" cy="457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700" i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i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i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i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i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i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i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i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i="1"/>
            </a:lvl9pPr>
          </a:lstStyle>
          <a:p>
            <a:endParaRPr/>
          </a:p>
        </p:txBody>
      </p:sp>
      <p:cxnSp>
        <p:nvCxnSpPr>
          <p:cNvPr id="180" name="Google Shape;180;p11"/>
          <p:cNvCxnSpPr/>
          <p:nvPr/>
        </p:nvCxnSpPr>
        <p:spPr>
          <a:xfrm>
            <a:off x="7886063" y="5504275"/>
            <a:ext cx="29865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1" name="Google Shape;181;p11"/>
          <p:cNvSpPr txBox="1">
            <a:spLocks noGrp="1"/>
          </p:cNvSpPr>
          <p:nvPr>
            <p:ph type="subTitle" idx="4"/>
          </p:nvPr>
        </p:nvSpPr>
        <p:spPr>
          <a:xfrm>
            <a:off x="7529813" y="5504288"/>
            <a:ext cx="3699000" cy="457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700" i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i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i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i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i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i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i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i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i="1"/>
            </a:lvl9pPr>
          </a:lstStyle>
          <a:p>
            <a:endParaRPr/>
          </a:p>
        </p:txBody>
      </p:sp>
      <p:sp>
        <p:nvSpPr>
          <p:cNvPr id="182" name="Google Shape;182;p11"/>
          <p:cNvSpPr txBox="1">
            <a:spLocks noGrp="1"/>
          </p:cNvSpPr>
          <p:nvPr>
            <p:ph type="subTitle" idx="5"/>
          </p:nvPr>
        </p:nvSpPr>
        <p:spPr>
          <a:xfrm>
            <a:off x="3124958" y="4277763"/>
            <a:ext cx="5942100" cy="457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700" i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i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i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i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i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i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i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i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i="1"/>
            </a:lvl9pPr>
          </a:lstStyle>
          <a:p>
            <a:endParaRPr/>
          </a:p>
        </p:txBody>
      </p:sp>
      <p:sp>
        <p:nvSpPr>
          <p:cNvPr id="183" name="Google Shape;183;p11"/>
          <p:cNvSpPr txBox="1">
            <a:spLocks noGrp="1"/>
          </p:cNvSpPr>
          <p:nvPr>
            <p:ph type="title" idx="6"/>
          </p:nvPr>
        </p:nvSpPr>
        <p:spPr>
          <a:xfrm>
            <a:off x="2252850" y="3743488"/>
            <a:ext cx="7686300" cy="686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84" name="Google Shape;184;p11"/>
          <p:cNvSpPr txBox="1">
            <a:spLocks noGrp="1"/>
          </p:cNvSpPr>
          <p:nvPr>
            <p:ph type="subTitle" idx="7"/>
          </p:nvPr>
        </p:nvSpPr>
        <p:spPr>
          <a:xfrm>
            <a:off x="3124958" y="3285988"/>
            <a:ext cx="5942100" cy="457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7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185" name="Google Shape;185;p11"/>
          <p:cNvSpPr txBox="1">
            <a:spLocks noGrp="1"/>
          </p:cNvSpPr>
          <p:nvPr>
            <p:ph type="subTitle" idx="8"/>
          </p:nvPr>
        </p:nvSpPr>
        <p:spPr>
          <a:xfrm>
            <a:off x="1783800" y="2309413"/>
            <a:ext cx="86244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5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86" name="Google Shape;186;p11"/>
          <p:cNvSpPr/>
          <p:nvPr/>
        </p:nvSpPr>
        <p:spPr>
          <a:xfrm rot="5400000">
            <a:off x="-462658" y="6119355"/>
            <a:ext cx="1131345" cy="114589"/>
          </a:xfrm>
          <a:custGeom>
            <a:avLst/>
            <a:gdLst/>
            <a:ahLst/>
            <a:cxnLst/>
            <a:rect l="l" t="t" r="r" b="b"/>
            <a:pathLst>
              <a:path w="919793" h="87640" extrusionOk="0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meline">
  <p:cSld name="TITLE_AND_TWO_COLUMNS_1_1">
    <p:bg>
      <p:bgPr>
        <a:solidFill>
          <a:schemeClr val="accent3"/>
        </a:solid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8" name="Google Shape;188;p12"/>
          <p:cNvCxnSpPr/>
          <p:nvPr/>
        </p:nvCxnSpPr>
        <p:spPr>
          <a:xfrm>
            <a:off x="393850" y="3514663"/>
            <a:ext cx="11404200" cy="0"/>
          </a:xfrm>
          <a:prstGeom prst="straightConnector1">
            <a:avLst/>
          </a:prstGeom>
          <a:noFill/>
          <a:ln w="9525" cap="rnd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9" name="Google Shape;189;p12"/>
          <p:cNvCxnSpPr/>
          <p:nvPr/>
        </p:nvCxnSpPr>
        <p:spPr>
          <a:xfrm rot="10800000">
            <a:off x="1450611" y="3121988"/>
            <a:ext cx="0" cy="663900"/>
          </a:xfrm>
          <a:prstGeom prst="straightConnector1">
            <a:avLst/>
          </a:prstGeom>
          <a:noFill/>
          <a:ln w="9525" cap="rnd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0" name="Google Shape;190;p12"/>
          <p:cNvCxnSpPr/>
          <p:nvPr/>
        </p:nvCxnSpPr>
        <p:spPr>
          <a:xfrm rot="10800000">
            <a:off x="3773307" y="3121975"/>
            <a:ext cx="0" cy="663900"/>
          </a:xfrm>
          <a:prstGeom prst="straightConnector1">
            <a:avLst/>
          </a:prstGeom>
          <a:noFill/>
          <a:ln w="9525" cap="rnd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1" name="Google Shape;191;p12"/>
          <p:cNvCxnSpPr/>
          <p:nvPr/>
        </p:nvCxnSpPr>
        <p:spPr>
          <a:xfrm rot="10800000">
            <a:off x="6096004" y="3097050"/>
            <a:ext cx="0" cy="663900"/>
          </a:xfrm>
          <a:prstGeom prst="straightConnector1">
            <a:avLst/>
          </a:prstGeom>
          <a:noFill/>
          <a:ln w="9525" cap="rnd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2" name="Google Shape;192;p12"/>
          <p:cNvCxnSpPr/>
          <p:nvPr/>
        </p:nvCxnSpPr>
        <p:spPr>
          <a:xfrm rot="10800000">
            <a:off x="8418700" y="3097050"/>
            <a:ext cx="0" cy="663900"/>
          </a:xfrm>
          <a:prstGeom prst="straightConnector1">
            <a:avLst/>
          </a:prstGeom>
          <a:noFill/>
          <a:ln w="9525" cap="rnd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3" name="Google Shape;193;p12"/>
          <p:cNvCxnSpPr/>
          <p:nvPr/>
        </p:nvCxnSpPr>
        <p:spPr>
          <a:xfrm rot="10800000">
            <a:off x="10741396" y="3121975"/>
            <a:ext cx="0" cy="663900"/>
          </a:xfrm>
          <a:prstGeom prst="straightConnector1">
            <a:avLst/>
          </a:prstGeom>
          <a:noFill/>
          <a:ln w="9525" cap="rnd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94" name="Google Shape;194;p12"/>
          <p:cNvGrpSpPr/>
          <p:nvPr/>
        </p:nvGrpSpPr>
        <p:grpSpPr>
          <a:xfrm>
            <a:off x="9684650" y="1973950"/>
            <a:ext cx="2113500" cy="3445575"/>
            <a:chOff x="507775" y="1973950"/>
            <a:chExt cx="2113500" cy="3445575"/>
          </a:xfrm>
        </p:grpSpPr>
        <p:sp>
          <p:nvSpPr>
            <p:cNvPr id="195" name="Google Shape;195;p12"/>
            <p:cNvSpPr/>
            <p:nvPr/>
          </p:nvSpPr>
          <p:spPr>
            <a:xfrm>
              <a:off x="889975" y="1973950"/>
              <a:ext cx="1349100" cy="1349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idact Gothic"/>
                <a:ea typeface="Didact Gothic"/>
                <a:cs typeface="Didact Gothic"/>
                <a:sym typeface="Didact Gothic"/>
              </a:endParaRPr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07775" y="3745225"/>
              <a:ext cx="2113500" cy="1674300"/>
            </a:xfrm>
            <a:prstGeom prst="roundRect">
              <a:avLst>
                <a:gd name="adj" fmla="val 6512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idact Gothic"/>
                <a:ea typeface="Didact Gothic"/>
                <a:cs typeface="Didact Gothic"/>
                <a:sym typeface="Didact Gothic"/>
              </a:endParaRPr>
            </a:p>
          </p:txBody>
        </p:sp>
      </p:grpSp>
      <p:grpSp>
        <p:nvGrpSpPr>
          <p:cNvPr id="197" name="Google Shape;197;p12"/>
          <p:cNvGrpSpPr/>
          <p:nvPr/>
        </p:nvGrpSpPr>
        <p:grpSpPr>
          <a:xfrm>
            <a:off x="7361950" y="1973950"/>
            <a:ext cx="2113500" cy="3445575"/>
            <a:chOff x="507775" y="1973950"/>
            <a:chExt cx="2113500" cy="3445575"/>
          </a:xfrm>
        </p:grpSpPr>
        <p:sp>
          <p:nvSpPr>
            <p:cNvPr id="198" name="Google Shape;198;p12"/>
            <p:cNvSpPr/>
            <p:nvPr/>
          </p:nvSpPr>
          <p:spPr>
            <a:xfrm>
              <a:off x="889975" y="1973950"/>
              <a:ext cx="1349100" cy="1349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idact Gothic"/>
                <a:ea typeface="Didact Gothic"/>
                <a:cs typeface="Didact Gothic"/>
                <a:sym typeface="Didact Gothic"/>
              </a:endParaRPr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507775" y="3745225"/>
              <a:ext cx="2113500" cy="1674300"/>
            </a:xfrm>
            <a:prstGeom prst="roundRect">
              <a:avLst>
                <a:gd name="adj" fmla="val 6512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idact Gothic"/>
                <a:ea typeface="Didact Gothic"/>
                <a:cs typeface="Didact Gothic"/>
                <a:sym typeface="Didact Gothic"/>
              </a:endParaRPr>
            </a:p>
          </p:txBody>
        </p:sp>
      </p:grpSp>
      <p:grpSp>
        <p:nvGrpSpPr>
          <p:cNvPr id="200" name="Google Shape;200;p12"/>
          <p:cNvGrpSpPr/>
          <p:nvPr/>
        </p:nvGrpSpPr>
        <p:grpSpPr>
          <a:xfrm>
            <a:off x="5039250" y="1973950"/>
            <a:ext cx="2113500" cy="3445575"/>
            <a:chOff x="507775" y="1973950"/>
            <a:chExt cx="2113500" cy="3445575"/>
          </a:xfrm>
        </p:grpSpPr>
        <p:sp>
          <p:nvSpPr>
            <p:cNvPr id="201" name="Google Shape;201;p12"/>
            <p:cNvSpPr/>
            <p:nvPr/>
          </p:nvSpPr>
          <p:spPr>
            <a:xfrm>
              <a:off x="889975" y="1973950"/>
              <a:ext cx="1349100" cy="1349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idact Gothic"/>
                <a:ea typeface="Didact Gothic"/>
                <a:cs typeface="Didact Gothic"/>
                <a:sym typeface="Didact Gothic"/>
              </a:endParaRPr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507775" y="3745225"/>
              <a:ext cx="2113500" cy="1674300"/>
            </a:xfrm>
            <a:prstGeom prst="roundRect">
              <a:avLst>
                <a:gd name="adj" fmla="val 6512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idact Gothic"/>
                <a:ea typeface="Didact Gothic"/>
                <a:cs typeface="Didact Gothic"/>
                <a:sym typeface="Didact Gothic"/>
              </a:endParaRPr>
            </a:p>
          </p:txBody>
        </p:sp>
      </p:grpSp>
      <p:grpSp>
        <p:nvGrpSpPr>
          <p:cNvPr id="203" name="Google Shape;203;p12"/>
          <p:cNvGrpSpPr/>
          <p:nvPr/>
        </p:nvGrpSpPr>
        <p:grpSpPr>
          <a:xfrm>
            <a:off x="2716550" y="1973950"/>
            <a:ext cx="2113500" cy="3445575"/>
            <a:chOff x="507775" y="1973950"/>
            <a:chExt cx="2113500" cy="3445575"/>
          </a:xfrm>
        </p:grpSpPr>
        <p:sp>
          <p:nvSpPr>
            <p:cNvPr id="204" name="Google Shape;204;p12"/>
            <p:cNvSpPr/>
            <p:nvPr/>
          </p:nvSpPr>
          <p:spPr>
            <a:xfrm>
              <a:off x="889975" y="1973950"/>
              <a:ext cx="1349100" cy="1349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idact Gothic"/>
                <a:ea typeface="Didact Gothic"/>
                <a:cs typeface="Didact Gothic"/>
                <a:sym typeface="Didact Gothic"/>
              </a:endParaRPr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507775" y="3745225"/>
              <a:ext cx="2113500" cy="1674300"/>
            </a:xfrm>
            <a:prstGeom prst="roundRect">
              <a:avLst>
                <a:gd name="adj" fmla="val 6512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idact Gothic"/>
                <a:ea typeface="Didact Gothic"/>
                <a:cs typeface="Didact Gothic"/>
                <a:sym typeface="Didact Gothic"/>
              </a:endParaRPr>
            </a:p>
          </p:txBody>
        </p:sp>
      </p:grpSp>
      <p:grpSp>
        <p:nvGrpSpPr>
          <p:cNvPr id="206" name="Google Shape;206;p12"/>
          <p:cNvGrpSpPr/>
          <p:nvPr/>
        </p:nvGrpSpPr>
        <p:grpSpPr>
          <a:xfrm>
            <a:off x="393850" y="1973950"/>
            <a:ext cx="2113500" cy="3445575"/>
            <a:chOff x="507775" y="1973950"/>
            <a:chExt cx="2113500" cy="3445575"/>
          </a:xfrm>
        </p:grpSpPr>
        <p:sp>
          <p:nvSpPr>
            <p:cNvPr id="207" name="Google Shape;207;p12"/>
            <p:cNvSpPr/>
            <p:nvPr/>
          </p:nvSpPr>
          <p:spPr>
            <a:xfrm>
              <a:off x="889975" y="1973950"/>
              <a:ext cx="1349100" cy="1349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idact Gothic"/>
                <a:ea typeface="Didact Gothic"/>
                <a:cs typeface="Didact Gothic"/>
                <a:sym typeface="Didact Gothic"/>
              </a:endParaRPr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507775" y="3745225"/>
              <a:ext cx="2113500" cy="1674300"/>
            </a:xfrm>
            <a:prstGeom prst="roundRect">
              <a:avLst>
                <a:gd name="adj" fmla="val 6512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idact Gothic"/>
                <a:ea typeface="Didact Gothic"/>
                <a:cs typeface="Didact Gothic"/>
                <a:sym typeface="Didact Gothic"/>
              </a:endParaRPr>
            </a:p>
          </p:txBody>
        </p:sp>
      </p:grpSp>
      <p:sp>
        <p:nvSpPr>
          <p:cNvPr id="209" name="Google Shape;209;p12"/>
          <p:cNvSpPr txBox="1">
            <a:spLocks noGrp="1"/>
          </p:cNvSpPr>
          <p:nvPr>
            <p:ph type="title"/>
          </p:nvPr>
        </p:nvSpPr>
        <p:spPr>
          <a:xfrm>
            <a:off x="766950" y="679800"/>
            <a:ext cx="106581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000"/>
              <a:buNone/>
              <a:defRPr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500"/>
              <a:buNone/>
              <a:defRPr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500"/>
              <a:buNone/>
              <a:defRPr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500"/>
              <a:buNone/>
              <a:defRPr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500"/>
              <a:buNone/>
              <a:defRPr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500"/>
              <a:buNone/>
              <a:defRPr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500"/>
              <a:buNone/>
              <a:defRPr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500"/>
              <a:buNone/>
              <a:defRPr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500"/>
              <a:buNone/>
              <a:defRPr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210" name="Google Shape;210;p12"/>
          <p:cNvSpPr txBox="1">
            <a:spLocks noGrp="1"/>
          </p:cNvSpPr>
          <p:nvPr>
            <p:ph type="body" idx="1"/>
          </p:nvPr>
        </p:nvSpPr>
        <p:spPr>
          <a:xfrm>
            <a:off x="507750" y="4353510"/>
            <a:ext cx="1923300" cy="885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 algn="ctr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11" name="Google Shape;211;p1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2" name="Google Shape;212;p12"/>
          <p:cNvSpPr txBox="1">
            <a:spLocks noGrp="1"/>
          </p:cNvSpPr>
          <p:nvPr>
            <p:ph type="subTitle" idx="2"/>
          </p:nvPr>
        </p:nvSpPr>
        <p:spPr>
          <a:xfrm>
            <a:off x="507750" y="2393575"/>
            <a:ext cx="1828200" cy="615300"/>
          </a:xfrm>
          <a:prstGeom prst="rect">
            <a:avLst/>
          </a:prstGeom>
          <a:noFill/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accent6"/>
                </a:solidFill>
                <a:latin typeface="Aclonica"/>
                <a:ea typeface="Aclonica"/>
                <a:cs typeface="Aclonica"/>
                <a:sym typeface="Aclonic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13" name="Google Shape;213;p12"/>
          <p:cNvSpPr txBox="1">
            <a:spLocks noGrp="1"/>
          </p:cNvSpPr>
          <p:nvPr>
            <p:ph type="body" idx="3"/>
          </p:nvPr>
        </p:nvSpPr>
        <p:spPr>
          <a:xfrm>
            <a:off x="2825750" y="4353501"/>
            <a:ext cx="1923300" cy="885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 algn="ctr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14" name="Google Shape;214;p12"/>
          <p:cNvSpPr txBox="1">
            <a:spLocks noGrp="1"/>
          </p:cNvSpPr>
          <p:nvPr>
            <p:ph type="subTitle" idx="4"/>
          </p:nvPr>
        </p:nvSpPr>
        <p:spPr>
          <a:xfrm>
            <a:off x="2811650" y="2393550"/>
            <a:ext cx="1923300" cy="615300"/>
          </a:xfrm>
          <a:prstGeom prst="rect">
            <a:avLst/>
          </a:prstGeom>
          <a:noFill/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accent6"/>
                </a:solidFill>
                <a:latin typeface="Aclonica"/>
                <a:ea typeface="Aclonica"/>
                <a:cs typeface="Aclonica"/>
                <a:sym typeface="Aclonic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15" name="Google Shape;215;p12"/>
          <p:cNvSpPr txBox="1">
            <a:spLocks noGrp="1"/>
          </p:cNvSpPr>
          <p:nvPr>
            <p:ph type="body" idx="5"/>
          </p:nvPr>
        </p:nvSpPr>
        <p:spPr>
          <a:xfrm>
            <a:off x="5143750" y="4353528"/>
            <a:ext cx="1923300" cy="885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 algn="ctr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16" name="Google Shape;216;p12"/>
          <p:cNvSpPr txBox="1">
            <a:spLocks noGrp="1"/>
          </p:cNvSpPr>
          <p:nvPr>
            <p:ph type="subTitle" idx="6"/>
          </p:nvPr>
        </p:nvSpPr>
        <p:spPr>
          <a:xfrm>
            <a:off x="5134350" y="2393550"/>
            <a:ext cx="1923300" cy="615300"/>
          </a:xfrm>
          <a:prstGeom prst="rect">
            <a:avLst/>
          </a:prstGeom>
          <a:noFill/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accent6"/>
                </a:solidFill>
                <a:latin typeface="Aclonica"/>
                <a:ea typeface="Aclonica"/>
                <a:cs typeface="Aclonica"/>
                <a:sym typeface="Aclonic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17" name="Google Shape;217;p12"/>
          <p:cNvSpPr txBox="1">
            <a:spLocks noGrp="1"/>
          </p:cNvSpPr>
          <p:nvPr>
            <p:ph type="body" idx="7"/>
          </p:nvPr>
        </p:nvSpPr>
        <p:spPr>
          <a:xfrm>
            <a:off x="7461750" y="4353525"/>
            <a:ext cx="1923300" cy="885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 algn="ctr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18" name="Google Shape;218;p12"/>
          <p:cNvSpPr txBox="1">
            <a:spLocks noGrp="1"/>
          </p:cNvSpPr>
          <p:nvPr>
            <p:ph type="subTitle" idx="8"/>
          </p:nvPr>
        </p:nvSpPr>
        <p:spPr>
          <a:xfrm>
            <a:off x="7457050" y="2393575"/>
            <a:ext cx="1923300" cy="615300"/>
          </a:xfrm>
          <a:prstGeom prst="rect">
            <a:avLst/>
          </a:prstGeom>
          <a:noFill/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accent6"/>
                </a:solidFill>
                <a:latin typeface="Aclonica"/>
                <a:ea typeface="Aclonica"/>
                <a:cs typeface="Aclonica"/>
                <a:sym typeface="Aclonic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19" name="Google Shape;219;p12"/>
          <p:cNvSpPr txBox="1">
            <a:spLocks noGrp="1"/>
          </p:cNvSpPr>
          <p:nvPr>
            <p:ph type="body" idx="9"/>
          </p:nvPr>
        </p:nvSpPr>
        <p:spPr>
          <a:xfrm>
            <a:off x="9779751" y="4353502"/>
            <a:ext cx="1923300" cy="885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 algn="ctr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20" name="Google Shape;220;p12"/>
          <p:cNvSpPr txBox="1">
            <a:spLocks noGrp="1"/>
          </p:cNvSpPr>
          <p:nvPr>
            <p:ph type="subTitle" idx="13"/>
          </p:nvPr>
        </p:nvSpPr>
        <p:spPr>
          <a:xfrm>
            <a:off x="9779750" y="2393550"/>
            <a:ext cx="1923300" cy="615300"/>
          </a:xfrm>
          <a:prstGeom prst="rect">
            <a:avLst/>
          </a:prstGeom>
          <a:noFill/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accent6"/>
                </a:solidFill>
                <a:latin typeface="Aclonica"/>
                <a:ea typeface="Aclonica"/>
                <a:cs typeface="Aclonica"/>
                <a:sym typeface="Aclonic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21" name="Google Shape;221;p12"/>
          <p:cNvSpPr txBox="1">
            <a:spLocks noGrp="1"/>
          </p:cNvSpPr>
          <p:nvPr>
            <p:ph type="subTitle" idx="14"/>
          </p:nvPr>
        </p:nvSpPr>
        <p:spPr>
          <a:xfrm>
            <a:off x="507750" y="3899025"/>
            <a:ext cx="1923300" cy="530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22" name="Google Shape;222;p12"/>
          <p:cNvSpPr txBox="1">
            <a:spLocks noGrp="1"/>
          </p:cNvSpPr>
          <p:nvPr>
            <p:ph type="subTitle" idx="15"/>
          </p:nvPr>
        </p:nvSpPr>
        <p:spPr>
          <a:xfrm>
            <a:off x="2825750" y="3899000"/>
            <a:ext cx="1923300" cy="530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23" name="Google Shape;223;p12"/>
          <p:cNvSpPr txBox="1">
            <a:spLocks noGrp="1"/>
          </p:cNvSpPr>
          <p:nvPr>
            <p:ph type="subTitle" idx="16"/>
          </p:nvPr>
        </p:nvSpPr>
        <p:spPr>
          <a:xfrm>
            <a:off x="5143750" y="3899025"/>
            <a:ext cx="1923300" cy="530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24" name="Google Shape;224;p12"/>
          <p:cNvSpPr txBox="1">
            <a:spLocks noGrp="1"/>
          </p:cNvSpPr>
          <p:nvPr>
            <p:ph type="subTitle" idx="17"/>
          </p:nvPr>
        </p:nvSpPr>
        <p:spPr>
          <a:xfrm>
            <a:off x="7461749" y="3899000"/>
            <a:ext cx="1923300" cy="530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25" name="Google Shape;225;p12"/>
          <p:cNvSpPr txBox="1">
            <a:spLocks noGrp="1"/>
          </p:cNvSpPr>
          <p:nvPr>
            <p:ph type="subTitle" idx="18"/>
          </p:nvPr>
        </p:nvSpPr>
        <p:spPr>
          <a:xfrm>
            <a:off x="9779749" y="3899000"/>
            <a:ext cx="1923300" cy="530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26" name="Google Shape;226;p12"/>
          <p:cNvSpPr/>
          <p:nvPr/>
        </p:nvSpPr>
        <p:spPr>
          <a:xfrm rot="5400000">
            <a:off x="-462658" y="6119355"/>
            <a:ext cx="1131345" cy="114589"/>
          </a:xfrm>
          <a:custGeom>
            <a:avLst/>
            <a:gdLst/>
            <a:ahLst/>
            <a:cxnLst/>
            <a:rect l="l" t="t" r="r" b="b"/>
            <a:pathLst>
              <a:path w="919793" h="87640" extrusionOk="0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3"/>
          <p:cNvSpPr txBox="1">
            <a:spLocks noGrp="1"/>
          </p:cNvSpPr>
          <p:nvPr>
            <p:ph type="title"/>
          </p:nvPr>
        </p:nvSpPr>
        <p:spPr>
          <a:xfrm>
            <a:off x="1257750" y="565850"/>
            <a:ext cx="9676500" cy="741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1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1"/>
        </a:solidFill>
        <a:effectLst/>
      </p:bgPr>
    </p:bg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4"/>
          <p:cNvSpPr/>
          <p:nvPr/>
        </p:nvSpPr>
        <p:spPr>
          <a:xfrm>
            <a:off x="1883700" y="1035125"/>
            <a:ext cx="8424600" cy="4022100"/>
          </a:xfrm>
          <a:prstGeom prst="roundRect">
            <a:avLst>
              <a:gd name="adj" fmla="val 6512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232" name="Google Shape;232;p14"/>
          <p:cNvSpPr txBox="1">
            <a:spLocks noGrp="1"/>
          </p:cNvSpPr>
          <p:nvPr>
            <p:ph type="title"/>
          </p:nvPr>
        </p:nvSpPr>
        <p:spPr>
          <a:xfrm>
            <a:off x="4288700" y="1454950"/>
            <a:ext cx="5662200" cy="8895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233" name="Google Shape;233;p14"/>
          <p:cNvSpPr txBox="1">
            <a:spLocks noGrp="1"/>
          </p:cNvSpPr>
          <p:nvPr>
            <p:ph type="body" idx="1"/>
          </p:nvPr>
        </p:nvSpPr>
        <p:spPr>
          <a:xfrm>
            <a:off x="4288725" y="2710200"/>
            <a:ext cx="5662200" cy="1861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234" name="Google Shape;234;p1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5" name="Google Shape;235;p14"/>
          <p:cNvSpPr>
            <a:spLocks noGrp="1"/>
          </p:cNvSpPr>
          <p:nvPr>
            <p:ph type="pic" idx="2"/>
          </p:nvPr>
        </p:nvSpPr>
        <p:spPr>
          <a:xfrm>
            <a:off x="2178550" y="1319500"/>
            <a:ext cx="1278600" cy="12786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36" name="Google Shape;236;p14"/>
          <p:cNvSpPr txBox="1">
            <a:spLocks noGrp="1"/>
          </p:cNvSpPr>
          <p:nvPr>
            <p:ph type="subTitle" idx="3"/>
          </p:nvPr>
        </p:nvSpPr>
        <p:spPr>
          <a:xfrm>
            <a:off x="4288700" y="2175400"/>
            <a:ext cx="5662200" cy="524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020" b="1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37" name="Google Shape;237;p14"/>
          <p:cNvSpPr/>
          <p:nvPr/>
        </p:nvSpPr>
        <p:spPr>
          <a:xfrm>
            <a:off x="1883700" y="5230075"/>
            <a:ext cx="8424600" cy="5928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238" name="Google Shape;238;p14"/>
          <p:cNvSpPr/>
          <p:nvPr/>
        </p:nvSpPr>
        <p:spPr>
          <a:xfrm>
            <a:off x="2876503" y="5388599"/>
            <a:ext cx="285486" cy="272792"/>
          </a:xfrm>
          <a:custGeom>
            <a:avLst/>
            <a:gdLst/>
            <a:ahLst/>
            <a:cxnLst/>
            <a:rect l="l" t="t" r="r" b="b"/>
            <a:pathLst>
              <a:path w="871712" h="832952" extrusionOk="0">
                <a:moveTo>
                  <a:pt x="333159" y="832222"/>
                </a:moveTo>
                <a:cubicBezTo>
                  <a:pt x="328962" y="832209"/>
                  <a:pt x="324826" y="831148"/>
                  <a:pt x="321184" y="829135"/>
                </a:cubicBezTo>
                <a:cubicBezTo>
                  <a:pt x="313344" y="824783"/>
                  <a:pt x="308467" y="816505"/>
                  <a:pt x="308467" y="807529"/>
                </a:cubicBezTo>
                <a:lnTo>
                  <a:pt x="308467" y="650607"/>
                </a:lnTo>
                <a:cubicBezTo>
                  <a:pt x="132779" y="632088"/>
                  <a:pt x="-1611" y="493500"/>
                  <a:pt x="-1611" y="325960"/>
                </a:cubicBezTo>
                <a:cubicBezTo>
                  <a:pt x="-1241" y="237727"/>
                  <a:pt x="36292" y="153741"/>
                  <a:pt x="101789" y="94590"/>
                </a:cubicBezTo>
                <a:cubicBezTo>
                  <a:pt x="168891" y="32747"/>
                  <a:pt x="256983" y="-1316"/>
                  <a:pt x="348284" y="-723"/>
                </a:cubicBezTo>
                <a:lnTo>
                  <a:pt x="520145" y="-723"/>
                </a:lnTo>
                <a:cubicBezTo>
                  <a:pt x="713118" y="-723"/>
                  <a:pt x="870101" y="145827"/>
                  <a:pt x="870101" y="325960"/>
                </a:cubicBezTo>
                <a:cubicBezTo>
                  <a:pt x="870101" y="413187"/>
                  <a:pt x="833371" y="495414"/>
                  <a:pt x="766700" y="557392"/>
                </a:cubicBezTo>
                <a:cubicBezTo>
                  <a:pt x="746699" y="575955"/>
                  <a:pt x="724538" y="592092"/>
                  <a:pt x="700772" y="605481"/>
                </a:cubicBezTo>
                <a:lnTo>
                  <a:pt x="700772" y="605481"/>
                </a:lnTo>
                <a:lnTo>
                  <a:pt x="346308" y="828394"/>
                </a:lnTo>
                <a:cubicBezTo>
                  <a:pt x="342357" y="830864"/>
                  <a:pt x="337789" y="832191"/>
                  <a:pt x="333159" y="832222"/>
                </a:cubicBezTo>
                <a:close/>
                <a:moveTo>
                  <a:pt x="348284" y="48724"/>
                </a:moveTo>
                <a:cubicBezTo>
                  <a:pt x="269453" y="48149"/>
                  <a:pt x="193399" y="77490"/>
                  <a:pt x="135372" y="130827"/>
                </a:cubicBezTo>
                <a:cubicBezTo>
                  <a:pt x="79998" y="180681"/>
                  <a:pt x="48206" y="251537"/>
                  <a:pt x="47774" y="326022"/>
                </a:cubicBezTo>
                <a:cubicBezTo>
                  <a:pt x="47774" y="474178"/>
                  <a:pt x="173583" y="596160"/>
                  <a:pt x="334209" y="603074"/>
                </a:cubicBezTo>
                <a:cubicBezTo>
                  <a:pt x="347420" y="603636"/>
                  <a:pt x="357852" y="614531"/>
                  <a:pt x="357852" y="627767"/>
                </a:cubicBezTo>
                <a:lnTo>
                  <a:pt x="357852" y="762835"/>
                </a:lnTo>
                <a:lnTo>
                  <a:pt x="674536" y="563689"/>
                </a:lnTo>
                <a:lnTo>
                  <a:pt x="675893" y="562886"/>
                </a:lnTo>
                <a:cubicBezTo>
                  <a:pt x="696512" y="551330"/>
                  <a:pt x="715710" y="537367"/>
                  <a:pt x="733057" y="521279"/>
                </a:cubicBezTo>
                <a:cubicBezTo>
                  <a:pt x="788368" y="471382"/>
                  <a:pt x="820222" y="400526"/>
                  <a:pt x="820716" y="326022"/>
                </a:cubicBezTo>
                <a:cubicBezTo>
                  <a:pt x="820716" y="173113"/>
                  <a:pt x="685894" y="48724"/>
                  <a:pt x="520145" y="4872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39" name="Google Shape;239;p14"/>
          <p:cNvGrpSpPr/>
          <p:nvPr/>
        </p:nvGrpSpPr>
        <p:grpSpPr>
          <a:xfrm>
            <a:off x="4917602" y="5411673"/>
            <a:ext cx="338006" cy="228148"/>
            <a:chOff x="4522036" y="7458929"/>
            <a:chExt cx="771704" cy="520766"/>
          </a:xfrm>
        </p:grpSpPr>
        <p:sp>
          <p:nvSpPr>
            <p:cNvPr id="240" name="Google Shape;240;p14"/>
            <p:cNvSpPr/>
            <p:nvPr/>
          </p:nvSpPr>
          <p:spPr>
            <a:xfrm>
              <a:off x="4642211" y="7488619"/>
              <a:ext cx="324351" cy="491024"/>
            </a:xfrm>
            <a:custGeom>
              <a:avLst/>
              <a:gdLst/>
              <a:ahLst/>
              <a:cxnLst/>
              <a:rect l="l" t="t" r="r" b="b"/>
              <a:pathLst>
                <a:path w="433914" h="656888" extrusionOk="0">
                  <a:moveTo>
                    <a:pt x="177967" y="656155"/>
                  </a:moveTo>
                  <a:cubicBezTo>
                    <a:pt x="130063" y="656409"/>
                    <a:pt x="84073" y="637648"/>
                    <a:pt x="49997" y="603992"/>
                  </a:cubicBezTo>
                  <a:cubicBezTo>
                    <a:pt x="16970" y="571775"/>
                    <a:pt x="-1611" y="527587"/>
                    <a:pt x="-1611" y="481455"/>
                  </a:cubicBezTo>
                  <a:lnTo>
                    <a:pt x="-1611" y="23962"/>
                  </a:lnTo>
                  <a:cubicBezTo>
                    <a:pt x="-1611" y="10325"/>
                    <a:pt x="9439" y="-731"/>
                    <a:pt x="23081" y="-731"/>
                  </a:cubicBezTo>
                  <a:cubicBezTo>
                    <a:pt x="36724" y="-731"/>
                    <a:pt x="47774" y="10325"/>
                    <a:pt x="47774" y="23962"/>
                  </a:cubicBezTo>
                  <a:lnTo>
                    <a:pt x="47774" y="481455"/>
                  </a:lnTo>
                  <a:cubicBezTo>
                    <a:pt x="47836" y="514395"/>
                    <a:pt x="61169" y="545921"/>
                    <a:pt x="84813" y="568867"/>
                  </a:cubicBezTo>
                  <a:cubicBezTo>
                    <a:pt x="110062" y="593893"/>
                    <a:pt x="144385" y="607554"/>
                    <a:pt x="179941" y="606709"/>
                  </a:cubicBezTo>
                  <a:lnTo>
                    <a:pt x="407299" y="603745"/>
                  </a:lnTo>
                  <a:cubicBezTo>
                    <a:pt x="420941" y="603573"/>
                    <a:pt x="432115" y="614493"/>
                    <a:pt x="432301" y="628129"/>
                  </a:cubicBezTo>
                  <a:cubicBezTo>
                    <a:pt x="432486" y="641766"/>
                    <a:pt x="421559" y="652958"/>
                    <a:pt x="407917" y="653131"/>
                  </a:cubicBezTo>
                  <a:lnTo>
                    <a:pt x="180559" y="65609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241;p14"/>
            <p:cNvSpPr/>
            <p:nvPr/>
          </p:nvSpPr>
          <p:spPr>
            <a:xfrm>
              <a:off x="4522036" y="7458929"/>
              <a:ext cx="277737" cy="158889"/>
            </a:xfrm>
            <a:custGeom>
              <a:avLst/>
              <a:gdLst/>
              <a:ahLst/>
              <a:cxnLst/>
              <a:rect l="l" t="t" r="r" b="b"/>
              <a:pathLst>
                <a:path w="371554" h="212560" extrusionOk="0">
                  <a:moveTo>
                    <a:pt x="345128" y="211829"/>
                  </a:moveTo>
                  <a:cubicBezTo>
                    <a:pt x="338584" y="211836"/>
                    <a:pt x="332287" y="209237"/>
                    <a:pt x="327657" y="204607"/>
                  </a:cubicBezTo>
                  <a:lnTo>
                    <a:pt x="182094" y="59044"/>
                  </a:lnTo>
                  <a:lnTo>
                    <a:pt x="40111" y="201026"/>
                  </a:lnTo>
                  <a:cubicBezTo>
                    <a:pt x="30235" y="210428"/>
                    <a:pt x="14616" y="210039"/>
                    <a:pt x="5171" y="200162"/>
                  </a:cubicBezTo>
                  <a:cubicBezTo>
                    <a:pt x="-3841" y="190643"/>
                    <a:pt x="-3903" y="175686"/>
                    <a:pt x="5171" y="166148"/>
                  </a:cubicBezTo>
                  <a:lnTo>
                    <a:pt x="164747" y="6510"/>
                  </a:lnTo>
                  <a:cubicBezTo>
                    <a:pt x="174377" y="-3139"/>
                    <a:pt x="189995" y="-3145"/>
                    <a:pt x="199688" y="6491"/>
                  </a:cubicBezTo>
                  <a:cubicBezTo>
                    <a:pt x="199688" y="6498"/>
                    <a:pt x="199688" y="6504"/>
                    <a:pt x="199688" y="6510"/>
                  </a:cubicBezTo>
                  <a:lnTo>
                    <a:pt x="362720" y="169543"/>
                  </a:lnTo>
                  <a:cubicBezTo>
                    <a:pt x="372351" y="179180"/>
                    <a:pt x="372351" y="194816"/>
                    <a:pt x="362720" y="204465"/>
                  </a:cubicBezTo>
                  <a:cubicBezTo>
                    <a:pt x="358091" y="209107"/>
                    <a:pt x="351794" y="211712"/>
                    <a:pt x="345251" y="21170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242;p14"/>
            <p:cNvSpPr/>
            <p:nvPr/>
          </p:nvSpPr>
          <p:spPr>
            <a:xfrm>
              <a:off x="4848738" y="7459080"/>
              <a:ext cx="324260" cy="490978"/>
            </a:xfrm>
            <a:custGeom>
              <a:avLst/>
              <a:gdLst/>
              <a:ahLst/>
              <a:cxnLst/>
              <a:rect l="l" t="t" r="r" b="b"/>
              <a:pathLst>
                <a:path w="433792" h="656827" extrusionOk="0">
                  <a:moveTo>
                    <a:pt x="407550" y="656097"/>
                  </a:moveTo>
                  <a:cubicBezTo>
                    <a:pt x="393908" y="656097"/>
                    <a:pt x="382858" y="645040"/>
                    <a:pt x="382858" y="631404"/>
                  </a:cubicBezTo>
                  <a:lnTo>
                    <a:pt x="382858" y="173972"/>
                  </a:lnTo>
                  <a:cubicBezTo>
                    <a:pt x="382796" y="141032"/>
                    <a:pt x="369462" y="109512"/>
                    <a:pt x="345819" y="86560"/>
                  </a:cubicBezTo>
                  <a:cubicBezTo>
                    <a:pt x="321002" y="62059"/>
                    <a:pt x="287421" y="48423"/>
                    <a:pt x="252541" y="48657"/>
                  </a:cubicBezTo>
                  <a:lnTo>
                    <a:pt x="250691" y="48657"/>
                  </a:lnTo>
                  <a:lnTo>
                    <a:pt x="23394" y="51682"/>
                  </a:lnTo>
                  <a:cubicBezTo>
                    <a:pt x="9752" y="51867"/>
                    <a:pt x="-1422" y="40965"/>
                    <a:pt x="-1607" y="27329"/>
                  </a:cubicBezTo>
                  <a:cubicBezTo>
                    <a:pt x="-1854" y="13692"/>
                    <a:pt x="9072" y="2482"/>
                    <a:pt x="22715" y="2297"/>
                  </a:cubicBezTo>
                  <a:lnTo>
                    <a:pt x="250073" y="-728"/>
                  </a:lnTo>
                  <a:lnTo>
                    <a:pt x="252541" y="-728"/>
                  </a:lnTo>
                  <a:cubicBezTo>
                    <a:pt x="300383" y="-988"/>
                    <a:pt x="346437" y="17748"/>
                    <a:pt x="380513" y="51373"/>
                  </a:cubicBezTo>
                  <a:cubicBezTo>
                    <a:pt x="413538" y="83616"/>
                    <a:pt x="432181" y="127815"/>
                    <a:pt x="432181" y="173972"/>
                  </a:cubicBezTo>
                  <a:lnTo>
                    <a:pt x="432181" y="631404"/>
                  </a:lnTo>
                  <a:cubicBezTo>
                    <a:pt x="432181" y="645016"/>
                    <a:pt x="421193" y="656066"/>
                    <a:pt x="407550" y="65609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14"/>
            <p:cNvSpPr/>
            <p:nvPr/>
          </p:nvSpPr>
          <p:spPr>
            <a:xfrm>
              <a:off x="5014821" y="7820248"/>
              <a:ext cx="278918" cy="159448"/>
            </a:xfrm>
            <a:custGeom>
              <a:avLst/>
              <a:gdLst/>
              <a:ahLst/>
              <a:cxnLst/>
              <a:rect l="l" t="t" r="r" b="b"/>
              <a:pathLst>
                <a:path w="373135" h="213308" extrusionOk="0">
                  <a:moveTo>
                    <a:pt x="186947" y="212578"/>
                  </a:moveTo>
                  <a:cubicBezTo>
                    <a:pt x="180403" y="212566"/>
                    <a:pt x="174106" y="209948"/>
                    <a:pt x="169476" y="205293"/>
                  </a:cubicBezTo>
                  <a:lnTo>
                    <a:pt x="6505" y="42260"/>
                  </a:lnTo>
                  <a:cubicBezTo>
                    <a:pt x="-3619" y="33105"/>
                    <a:pt x="-4359" y="17487"/>
                    <a:pt x="4777" y="7382"/>
                  </a:cubicBezTo>
                  <a:cubicBezTo>
                    <a:pt x="13975" y="-2723"/>
                    <a:pt x="29531" y="-3495"/>
                    <a:pt x="39655" y="5666"/>
                  </a:cubicBezTo>
                  <a:cubicBezTo>
                    <a:pt x="40273" y="6209"/>
                    <a:pt x="40829" y="6783"/>
                    <a:pt x="41383" y="7382"/>
                  </a:cubicBezTo>
                  <a:lnTo>
                    <a:pt x="186947" y="152945"/>
                  </a:lnTo>
                  <a:lnTo>
                    <a:pt x="328930" y="10962"/>
                  </a:lnTo>
                  <a:cubicBezTo>
                    <a:pt x="338313" y="1085"/>
                    <a:pt x="353931" y="696"/>
                    <a:pt x="363869" y="10098"/>
                  </a:cubicBezTo>
                  <a:cubicBezTo>
                    <a:pt x="373747" y="19500"/>
                    <a:pt x="374118" y="35130"/>
                    <a:pt x="364673" y="45007"/>
                  </a:cubicBezTo>
                  <a:cubicBezTo>
                    <a:pt x="364425" y="45316"/>
                    <a:pt x="364117" y="45612"/>
                    <a:pt x="363808" y="45902"/>
                  </a:cubicBezTo>
                  <a:lnTo>
                    <a:pt x="204232" y="205479"/>
                  </a:lnTo>
                  <a:cubicBezTo>
                    <a:pt x="199602" y="210016"/>
                    <a:pt x="193429" y="212566"/>
                    <a:pt x="186947" y="2125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4" name="Google Shape;244;p14"/>
          <p:cNvSpPr/>
          <p:nvPr/>
        </p:nvSpPr>
        <p:spPr>
          <a:xfrm>
            <a:off x="7011484" y="5392710"/>
            <a:ext cx="277510" cy="266045"/>
          </a:xfrm>
          <a:custGeom>
            <a:avLst/>
            <a:gdLst/>
            <a:ahLst/>
            <a:cxnLst/>
            <a:rect l="l" t="t" r="r" b="b"/>
            <a:pathLst>
              <a:path w="847360" h="812352" extrusionOk="0">
                <a:moveTo>
                  <a:pt x="421919" y="811616"/>
                </a:moveTo>
                <a:cubicBezTo>
                  <a:pt x="418709" y="811623"/>
                  <a:pt x="415500" y="810993"/>
                  <a:pt x="412476" y="809765"/>
                </a:cubicBezTo>
                <a:lnTo>
                  <a:pt x="410253" y="808777"/>
                </a:lnTo>
                <a:cubicBezTo>
                  <a:pt x="318457" y="767972"/>
                  <a:pt x="190735" y="689635"/>
                  <a:pt x="100976" y="546911"/>
                </a:cubicBezTo>
                <a:cubicBezTo>
                  <a:pt x="60358" y="482525"/>
                  <a:pt x="-47549" y="311281"/>
                  <a:pt x="20232" y="153434"/>
                </a:cubicBezTo>
                <a:cubicBezTo>
                  <a:pt x="33751" y="121889"/>
                  <a:pt x="86223" y="17624"/>
                  <a:pt x="193636" y="1450"/>
                </a:cubicBezTo>
                <a:cubicBezTo>
                  <a:pt x="277962" y="-11390"/>
                  <a:pt x="365559" y="33242"/>
                  <a:pt x="422043" y="114666"/>
                </a:cubicBezTo>
                <a:cubicBezTo>
                  <a:pt x="478405" y="33242"/>
                  <a:pt x="566063" y="-11390"/>
                  <a:pt x="650450" y="1450"/>
                </a:cubicBezTo>
                <a:cubicBezTo>
                  <a:pt x="757802" y="17809"/>
                  <a:pt x="810336" y="121889"/>
                  <a:pt x="823855" y="153434"/>
                </a:cubicBezTo>
                <a:cubicBezTo>
                  <a:pt x="891759" y="311281"/>
                  <a:pt x="783729" y="482525"/>
                  <a:pt x="743109" y="546973"/>
                </a:cubicBezTo>
                <a:cubicBezTo>
                  <a:pt x="653289" y="689573"/>
                  <a:pt x="525567" y="767972"/>
                  <a:pt x="434451" y="808592"/>
                </a:cubicBezTo>
                <a:lnTo>
                  <a:pt x="432538" y="809456"/>
                </a:lnTo>
                <a:cubicBezTo>
                  <a:pt x="429205" y="810956"/>
                  <a:pt x="425562" y="811691"/>
                  <a:pt x="421919" y="811616"/>
                </a:cubicBezTo>
                <a:close/>
                <a:moveTo>
                  <a:pt x="221909" y="48736"/>
                </a:moveTo>
                <a:cubicBezTo>
                  <a:pt x="214934" y="48724"/>
                  <a:pt x="208020" y="49237"/>
                  <a:pt x="201105" y="50280"/>
                </a:cubicBezTo>
                <a:cubicBezTo>
                  <a:pt x="118818" y="62626"/>
                  <a:pt x="76593" y="147322"/>
                  <a:pt x="65295" y="172879"/>
                </a:cubicBezTo>
                <a:cubicBezTo>
                  <a:pt x="7763" y="306898"/>
                  <a:pt x="102334" y="456845"/>
                  <a:pt x="142460" y="520613"/>
                </a:cubicBezTo>
                <a:cubicBezTo>
                  <a:pt x="223082" y="648768"/>
                  <a:pt x="337162" y="721118"/>
                  <a:pt x="421550" y="759885"/>
                </a:cubicBezTo>
                <a:cubicBezTo>
                  <a:pt x="506060" y="720994"/>
                  <a:pt x="620140" y="648768"/>
                  <a:pt x="700762" y="520613"/>
                </a:cubicBezTo>
                <a:lnTo>
                  <a:pt x="700762" y="520613"/>
                </a:lnTo>
                <a:cubicBezTo>
                  <a:pt x="741073" y="456659"/>
                  <a:pt x="835459" y="306960"/>
                  <a:pt x="777927" y="172879"/>
                </a:cubicBezTo>
                <a:cubicBezTo>
                  <a:pt x="766938" y="147322"/>
                  <a:pt x="724651" y="62811"/>
                  <a:pt x="642426" y="50280"/>
                </a:cubicBezTo>
                <a:cubicBezTo>
                  <a:pt x="568348" y="38983"/>
                  <a:pt x="486614" y="89850"/>
                  <a:pt x="443587" y="173743"/>
                </a:cubicBezTo>
                <a:cubicBezTo>
                  <a:pt x="439328" y="181972"/>
                  <a:pt x="430872" y="187145"/>
                  <a:pt x="421612" y="187139"/>
                </a:cubicBezTo>
                <a:lnTo>
                  <a:pt x="421612" y="187139"/>
                </a:lnTo>
                <a:cubicBezTo>
                  <a:pt x="412352" y="187145"/>
                  <a:pt x="403894" y="181972"/>
                  <a:pt x="399635" y="173743"/>
                </a:cubicBezTo>
                <a:cubicBezTo>
                  <a:pt x="360806" y="97628"/>
                  <a:pt x="289938" y="48736"/>
                  <a:pt x="221909" y="4873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45" name="Google Shape;245;p14"/>
          <p:cNvGrpSpPr/>
          <p:nvPr/>
        </p:nvGrpSpPr>
        <p:grpSpPr>
          <a:xfrm>
            <a:off x="9038624" y="5385815"/>
            <a:ext cx="276874" cy="281330"/>
            <a:chOff x="10064117" y="7392669"/>
            <a:chExt cx="632132" cy="642160"/>
          </a:xfrm>
        </p:grpSpPr>
        <p:sp>
          <p:nvSpPr>
            <p:cNvPr id="246" name="Google Shape;246;p14"/>
            <p:cNvSpPr/>
            <p:nvPr/>
          </p:nvSpPr>
          <p:spPr>
            <a:xfrm>
              <a:off x="10064117" y="7759301"/>
              <a:ext cx="632132" cy="275528"/>
            </a:xfrm>
            <a:custGeom>
              <a:avLst/>
              <a:gdLst/>
              <a:ahLst/>
              <a:cxnLst/>
              <a:rect l="l" t="t" r="r" b="b"/>
              <a:pathLst>
                <a:path w="845661" h="368599" extrusionOk="0">
                  <a:moveTo>
                    <a:pt x="725835" y="367868"/>
                  </a:moveTo>
                  <a:lnTo>
                    <a:pt x="116604" y="367868"/>
                  </a:lnTo>
                  <a:cubicBezTo>
                    <a:pt x="51355" y="367801"/>
                    <a:pt x="-1550" y="314915"/>
                    <a:pt x="-1611" y="249653"/>
                  </a:cubicBezTo>
                  <a:lnTo>
                    <a:pt x="-1611" y="23962"/>
                  </a:lnTo>
                  <a:cubicBezTo>
                    <a:pt x="-1611" y="10325"/>
                    <a:pt x="9439" y="-731"/>
                    <a:pt x="23081" y="-731"/>
                  </a:cubicBezTo>
                  <a:cubicBezTo>
                    <a:pt x="36724" y="-731"/>
                    <a:pt x="47774" y="10325"/>
                    <a:pt x="47774" y="23962"/>
                  </a:cubicBezTo>
                  <a:lnTo>
                    <a:pt x="47774" y="249653"/>
                  </a:lnTo>
                  <a:cubicBezTo>
                    <a:pt x="47836" y="287636"/>
                    <a:pt x="78640" y="318415"/>
                    <a:pt x="116604" y="318483"/>
                  </a:cubicBezTo>
                  <a:lnTo>
                    <a:pt x="725835" y="318483"/>
                  </a:lnTo>
                  <a:cubicBezTo>
                    <a:pt x="763861" y="318446"/>
                    <a:pt x="794603" y="287655"/>
                    <a:pt x="794665" y="249653"/>
                  </a:cubicBezTo>
                  <a:lnTo>
                    <a:pt x="794665" y="23962"/>
                  </a:lnTo>
                  <a:cubicBezTo>
                    <a:pt x="794665" y="10325"/>
                    <a:pt x="805715" y="-731"/>
                    <a:pt x="819358" y="-731"/>
                  </a:cubicBezTo>
                  <a:cubicBezTo>
                    <a:pt x="833000" y="-731"/>
                    <a:pt x="844050" y="10325"/>
                    <a:pt x="844050" y="23962"/>
                  </a:cubicBezTo>
                  <a:lnTo>
                    <a:pt x="844050" y="249653"/>
                  </a:lnTo>
                  <a:cubicBezTo>
                    <a:pt x="843989" y="314915"/>
                    <a:pt x="791084" y="367801"/>
                    <a:pt x="725835" y="3678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Google Shape;247;p14"/>
            <p:cNvSpPr/>
            <p:nvPr/>
          </p:nvSpPr>
          <p:spPr>
            <a:xfrm>
              <a:off x="10202922" y="7392673"/>
              <a:ext cx="362736" cy="207645"/>
            </a:xfrm>
            <a:custGeom>
              <a:avLst/>
              <a:gdLst/>
              <a:ahLst/>
              <a:cxnLst/>
              <a:rect l="l" t="t" r="r" b="b"/>
              <a:pathLst>
                <a:path w="485266" h="277786" extrusionOk="0">
                  <a:moveTo>
                    <a:pt x="458687" y="276870"/>
                  </a:moveTo>
                  <a:cubicBezTo>
                    <a:pt x="451959" y="276877"/>
                    <a:pt x="445539" y="274161"/>
                    <a:pt x="440909" y="269339"/>
                  </a:cubicBezTo>
                  <a:lnTo>
                    <a:pt x="238429" y="59452"/>
                  </a:lnTo>
                  <a:lnTo>
                    <a:pt x="40887" y="264524"/>
                  </a:lnTo>
                  <a:cubicBezTo>
                    <a:pt x="31380" y="274346"/>
                    <a:pt x="15762" y="274617"/>
                    <a:pt x="5948" y="265142"/>
                  </a:cubicBezTo>
                  <a:cubicBezTo>
                    <a:pt x="-3868" y="255666"/>
                    <a:pt x="-4177" y="240023"/>
                    <a:pt x="5330" y="230201"/>
                  </a:cubicBezTo>
                  <a:lnTo>
                    <a:pt x="220958" y="6794"/>
                  </a:lnTo>
                  <a:cubicBezTo>
                    <a:pt x="230465" y="-3009"/>
                    <a:pt x="246083" y="-3268"/>
                    <a:pt x="255899" y="6214"/>
                  </a:cubicBezTo>
                  <a:cubicBezTo>
                    <a:pt x="256085" y="6406"/>
                    <a:pt x="256270" y="6597"/>
                    <a:pt x="256454" y="6794"/>
                  </a:cubicBezTo>
                  <a:lnTo>
                    <a:pt x="476713" y="235202"/>
                  </a:lnTo>
                  <a:cubicBezTo>
                    <a:pt x="486220" y="245005"/>
                    <a:pt x="485911" y="260641"/>
                    <a:pt x="476095" y="270117"/>
                  </a:cubicBezTo>
                  <a:cubicBezTo>
                    <a:pt x="471527" y="274562"/>
                    <a:pt x="465416" y="277043"/>
                    <a:pt x="458996" y="27705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" name="Google Shape;248;p14"/>
            <p:cNvSpPr/>
            <p:nvPr/>
          </p:nvSpPr>
          <p:spPr>
            <a:xfrm>
              <a:off x="10363922" y="7392669"/>
              <a:ext cx="38623" cy="426604"/>
            </a:xfrm>
            <a:custGeom>
              <a:avLst/>
              <a:gdLst/>
              <a:ahLst/>
              <a:cxnLst/>
              <a:rect l="l" t="t" r="r" b="b"/>
              <a:pathLst>
                <a:path w="51670" h="570708" extrusionOk="0">
                  <a:moveTo>
                    <a:pt x="25366" y="569978"/>
                  </a:moveTo>
                  <a:cubicBezTo>
                    <a:pt x="11722" y="569978"/>
                    <a:pt x="673" y="558922"/>
                    <a:pt x="673" y="545285"/>
                  </a:cubicBezTo>
                  <a:lnTo>
                    <a:pt x="-1611" y="23962"/>
                  </a:lnTo>
                  <a:cubicBezTo>
                    <a:pt x="-1611" y="10325"/>
                    <a:pt x="9439" y="-731"/>
                    <a:pt x="23081" y="-731"/>
                  </a:cubicBezTo>
                  <a:lnTo>
                    <a:pt x="23081" y="-731"/>
                  </a:lnTo>
                  <a:cubicBezTo>
                    <a:pt x="36724" y="-731"/>
                    <a:pt x="47774" y="10325"/>
                    <a:pt x="47774" y="23962"/>
                  </a:cubicBezTo>
                  <a:lnTo>
                    <a:pt x="50059" y="545285"/>
                  </a:lnTo>
                  <a:cubicBezTo>
                    <a:pt x="50059" y="558922"/>
                    <a:pt x="39009" y="569978"/>
                    <a:pt x="25366" y="5699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9" name="Google Shape;249;p14"/>
          <p:cNvGrpSpPr/>
          <p:nvPr/>
        </p:nvGrpSpPr>
        <p:grpSpPr>
          <a:xfrm>
            <a:off x="3434688" y="5443128"/>
            <a:ext cx="371566" cy="164477"/>
            <a:chOff x="2808633" y="7557940"/>
            <a:chExt cx="848324" cy="375431"/>
          </a:xfrm>
        </p:grpSpPr>
        <p:sp>
          <p:nvSpPr>
            <p:cNvPr id="250" name="Google Shape;250;p14"/>
            <p:cNvSpPr/>
            <p:nvPr/>
          </p:nvSpPr>
          <p:spPr>
            <a:xfrm>
              <a:off x="2808633" y="7563986"/>
              <a:ext cx="245211" cy="369385"/>
            </a:xfrm>
            <a:custGeom>
              <a:avLst/>
              <a:gdLst/>
              <a:ahLst/>
              <a:cxnLst/>
              <a:rect l="l" t="t" r="r" b="b"/>
              <a:pathLst>
                <a:path w="328041" h="494161" extrusionOk="0">
                  <a:moveTo>
                    <a:pt x="307910" y="92792"/>
                  </a:moveTo>
                  <a:lnTo>
                    <a:pt x="128148" y="92792"/>
                  </a:lnTo>
                  <a:lnTo>
                    <a:pt x="118209" y="167549"/>
                  </a:lnTo>
                  <a:cubicBezTo>
                    <a:pt x="128148" y="166277"/>
                    <a:pt x="138148" y="165784"/>
                    <a:pt x="148149" y="166068"/>
                  </a:cubicBezTo>
                  <a:cubicBezTo>
                    <a:pt x="192349" y="166068"/>
                    <a:pt x="237290" y="176500"/>
                    <a:pt x="270131" y="201193"/>
                  </a:cubicBezTo>
                  <a:cubicBezTo>
                    <a:pt x="305071" y="225886"/>
                    <a:pt x="326430" y="266197"/>
                    <a:pt x="326430" y="323052"/>
                  </a:cubicBezTo>
                  <a:cubicBezTo>
                    <a:pt x="326430" y="413488"/>
                    <a:pt x="252352" y="493431"/>
                    <a:pt x="127469" y="493431"/>
                  </a:cubicBezTo>
                  <a:cubicBezTo>
                    <a:pt x="71108" y="493431"/>
                    <a:pt x="24007" y="479973"/>
                    <a:pt x="-1611" y="465775"/>
                  </a:cubicBezTo>
                  <a:lnTo>
                    <a:pt x="17649" y="380585"/>
                  </a:lnTo>
                  <a:cubicBezTo>
                    <a:pt x="50552" y="395876"/>
                    <a:pt x="86294" y="404019"/>
                    <a:pt x="122593" y="404475"/>
                  </a:cubicBezTo>
                  <a:cubicBezTo>
                    <a:pt x="167533" y="404475"/>
                    <a:pt x="215190" y="382067"/>
                    <a:pt x="215190" y="330397"/>
                  </a:cubicBezTo>
                  <a:cubicBezTo>
                    <a:pt x="215190" y="280271"/>
                    <a:pt x="177410" y="249653"/>
                    <a:pt x="84689" y="249653"/>
                  </a:cubicBezTo>
                  <a:cubicBezTo>
                    <a:pt x="63700" y="249412"/>
                    <a:pt x="42650" y="250918"/>
                    <a:pt x="21908" y="254159"/>
                  </a:cubicBezTo>
                  <a:lnTo>
                    <a:pt x="52774" y="-731"/>
                  </a:lnTo>
                  <a:lnTo>
                    <a:pt x="308096" y="-73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14"/>
            <p:cNvSpPr/>
            <p:nvPr/>
          </p:nvSpPr>
          <p:spPr>
            <a:xfrm>
              <a:off x="3108252" y="7564078"/>
              <a:ext cx="244749" cy="363295"/>
            </a:xfrm>
            <a:custGeom>
              <a:avLst/>
              <a:gdLst/>
              <a:ahLst/>
              <a:cxnLst/>
              <a:rect l="l" t="t" r="r" b="b"/>
              <a:pathLst>
                <a:path w="327424" h="486013" extrusionOk="0">
                  <a:moveTo>
                    <a:pt x="325814" y="-731"/>
                  </a:moveTo>
                  <a:lnTo>
                    <a:pt x="325814" y="71186"/>
                  </a:lnTo>
                  <a:lnTo>
                    <a:pt x="134445" y="485283"/>
                  </a:lnTo>
                  <a:lnTo>
                    <a:pt x="19563" y="485283"/>
                  </a:lnTo>
                  <a:lnTo>
                    <a:pt x="210931" y="94398"/>
                  </a:lnTo>
                  <a:lnTo>
                    <a:pt x="210931" y="92854"/>
                  </a:lnTo>
                  <a:lnTo>
                    <a:pt x="-1611" y="92854"/>
                  </a:lnTo>
                  <a:lnTo>
                    <a:pt x="-1611" y="-73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252;p14"/>
            <p:cNvSpPr/>
            <p:nvPr/>
          </p:nvSpPr>
          <p:spPr>
            <a:xfrm>
              <a:off x="3395180" y="7557940"/>
              <a:ext cx="261777" cy="375430"/>
            </a:xfrm>
            <a:custGeom>
              <a:avLst/>
              <a:gdLst/>
              <a:ahLst/>
              <a:cxnLst/>
              <a:rect l="l" t="t" r="r" b="b"/>
              <a:pathLst>
                <a:path w="350203" h="502248" extrusionOk="0">
                  <a:moveTo>
                    <a:pt x="-1611" y="366263"/>
                  </a:moveTo>
                  <a:cubicBezTo>
                    <a:pt x="-1611" y="307927"/>
                    <a:pt x="30489" y="267493"/>
                    <a:pt x="81109" y="244405"/>
                  </a:cubicBezTo>
                  <a:lnTo>
                    <a:pt x="81109" y="242183"/>
                  </a:lnTo>
                  <a:cubicBezTo>
                    <a:pt x="36168" y="218231"/>
                    <a:pt x="14069" y="178661"/>
                    <a:pt x="14069" y="136004"/>
                  </a:cubicBezTo>
                  <a:cubicBezTo>
                    <a:pt x="14069" y="53840"/>
                    <a:pt x="84689" y="-731"/>
                    <a:pt x="177410" y="-731"/>
                  </a:cubicBezTo>
                  <a:cubicBezTo>
                    <a:pt x="285812" y="-731"/>
                    <a:pt x="330752" y="65013"/>
                    <a:pt x="330752" y="124090"/>
                  </a:cubicBezTo>
                  <a:cubicBezTo>
                    <a:pt x="330752" y="165944"/>
                    <a:pt x="309330" y="207058"/>
                    <a:pt x="263711" y="230948"/>
                  </a:cubicBezTo>
                  <a:lnTo>
                    <a:pt x="263711" y="233170"/>
                  </a:lnTo>
                  <a:cubicBezTo>
                    <a:pt x="308652" y="251134"/>
                    <a:pt x="348592" y="291506"/>
                    <a:pt x="348592" y="354288"/>
                  </a:cubicBezTo>
                  <a:cubicBezTo>
                    <a:pt x="348592" y="442502"/>
                    <a:pt x="277972" y="501518"/>
                    <a:pt x="170249" y="501518"/>
                  </a:cubicBezTo>
                  <a:cubicBezTo>
                    <a:pt x="52589" y="501518"/>
                    <a:pt x="-1611" y="432008"/>
                    <a:pt x="-1611" y="366263"/>
                  </a:cubicBezTo>
                  <a:close/>
                  <a:moveTo>
                    <a:pt x="238031" y="362498"/>
                  </a:moveTo>
                  <a:cubicBezTo>
                    <a:pt x="238031" y="319903"/>
                    <a:pt x="208091" y="294593"/>
                    <a:pt x="165249" y="282247"/>
                  </a:cubicBezTo>
                  <a:cubicBezTo>
                    <a:pt x="129630" y="292679"/>
                    <a:pt x="108888" y="319594"/>
                    <a:pt x="108888" y="354720"/>
                  </a:cubicBezTo>
                  <a:cubicBezTo>
                    <a:pt x="107345" y="390654"/>
                    <a:pt x="135247" y="421032"/>
                    <a:pt x="171175" y="422569"/>
                  </a:cubicBezTo>
                  <a:cubicBezTo>
                    <a:pt x="172286" y="422612"/>
                    <a:pt x="173398" y="422637"/>
                    <a:pt x="174509" y="422624"/>
                  </a:cubicBezTo>
                  <a:cubicBezTo>
                    <a:pt x="213030" y="423057"/>
                    <a:pt x="238031" y="396882"/>
                    <a:pt x="238031" y="362498"/>
                  </a:cubicBezTo>
                  <a:close/>
                  <a:moveTo>
                    <a:pt x="116049" y="132301"/>
                  </a:moveTo>
                  <a:cubicBezTo>
                    <a:pt x="116049" y="165204"/>
                    <a:pt x="144569" y="186130"/>
                    <a:pt x="181670" y="198045"/>
                  </a:cubicBezTo>
                  <a:cubicBezTo>
                    <a:pt x="209202" y="189822"/>
                    <a:pt x="228277" y="164734"/>
                    <a:pt x="228771" y="136004"/>
                  </a:cubicBezTo>
                  <a:cubicBezTo>
                    <a:pt x="228771" y="106126"/>
                    <a:pt x="212351" y="76248"/>
                    <a:pt x="172410" y="76248"/>
                  </a:cubicBezTo>
                  <a:cubicBezTo>
                    <a:pt x="135309" y="76248"/>
                    <a:pt x="116049" y="101620"/>
                    <a:pt x="116049" y="13230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3" name="Google Shape;253;p14"/>
          <p:cNvGrpSpPr/>
          <p:nvPr/>
        </p:nvGrpSpPr>
        <p:grpSpPr>
          <a:xfrm>
            <a:off x="5528325" y="5443250"/>
            <a:ext cx="254096" cy="164982"/>
            <a:chOff x="5815767" y="7550509"/>
            <a:chExt cx="580129" cy="376585"/>
          </a:xfrm>
        </p:grpSpPr>
        <p:sp>
          <p:nvSpPr>
            <p:cNvPr id="254" name="Google Shape;254;p14"/>
            <p:cNvSpPr/>
            <p:nvPr/>
          </p:nvSpPr>
          <p:spPr>
            <a:xfrm>
              <a:off x="5815767" y="7563893"/>
              <a:ext cx="158921" cy="363156"/>
            </a:xfrm>
            <a:custGeom>
              <a:avLst/>
              <a:gdLst/>
              <a:ahLst/>
              <a:cxnLst/>
              <a:rect l="l" t="t" r="r" b="b"/>
              <a:pathLst>
                <a:path w="212603" h="485828" extrusionOk="0">
                  <a:moveTo>
                    <a:pt x="106110" y="100447"/>
                  </a:moveTo>
                  <a:lnTo>
                    <a:pt x="104690" y="100447"/>
                  </a:lnTo>
                  <a:lnTo>
                    <a:pt x="16228" y="144524"/>
                  </a:lnTo>
                  <a:lnTo>
                    <a:pt x="-1611" y="59087"/>
                  </a:lnTo>
                  <a:lnTo>
                    <a:pt x="121110" y="-731"/>
                  </a:lnTo>
                  <a:lnTo>
                    <a:pt x="210992" y="-731"/>
                  </a:lnTo>
                  <a:lnTo>
                    <a:pt x="210992" y="485097"/>
                  </a:lnTo>
                  <a:lnTo>
                    <a:pt x="106048" y="4850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p14"/>
            <p:cNvSpPr/>
            <p:nvPr/>
          </p:nvSpPr>
          <p:spPr>
            <a:xfrm>
              <a:off x="6101587" y="7550509"/>
              <a:ext cx="294309" cy="376585"/>
            </a:xfrm>
            <a:custGeom>
              <a:avLst/>
              <a:gdLst/>
              <a:ahLst/>
              <a:cxnLst/>
              <a:rect l="l" t="t" r="r" b="b"/>
              <a:pathLst>
                <a:path w="393724" h="503792" extrusionOk="0">
                  <a:moveTo>
                    <a:pt x="-1611" y="-546"/>
                  </a:moveTo>
                  <a:lnTo>
                    <a:pt x="106110" y="-546"/>
                  </a:lnTo>
                  <a:lnTo>
                    <a:pt x="106110" y="222244"/>
                  </a:lnTo>
                  <a:lnTo>
                    <a:pt x="108271" y="222244"/>
                  </a:lnTo>
                  <a:cubicBezTo>
                    <a:pt x="118951" y="202798"/>
                    <a:pt x="130372" y="184834"/>
                    <a:pt x="141051" y="166686"/>
                  </a:cubicBezTo>
                  <a:lnTo>
                    <a:pt x="250192" y="-731"/>
                  </a:lnTo>
                  <a:lnTo>
                    <a:pt x="383533" y="-731"/>
                  </a:lnTo>
                  <a:lnTo>
                    <a:pt x="224512" y="213786"/>
                  </a:lnTo>
                  <a:lnTo>
                    <a:pt x="392113" y="503061"/>
                  </a:lnTo>
                  <a:lnTo>
                    <a:pt x="265131" y="503061"/>
                  </a:lnTo>
                  <a:lnTo>
                    <a:pt x="147471" y="285580"/>
                  </a:lnTo>
                  <a:lnTo>
                    <a:pt x="106110" y="338608"/>
                  </a:lnTo>
                  <a:lnTo>
                    <a:pt x="106110" y="503061"/>
                  </a:lnTo>
                  <a:lnTo>
                    <a:pt x="-1611" y="50306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6" name="Google Shape;256;p14"/>
          <p:cNvGrpSpPr/>
          <p:nvPr/>
        </p:nvGrpSpPr>
        <p:grpSpPr>
          <a:xfrm>
            <a:off x="7561823" y="5442228"/>
            <a:ext cx="264123" cy="167752"/>
            <a:chOff x="8525636" y="7550463"/>
            <a:chExt cx="603020" cy="382908"/>
          </a:xfrm>
        </p:grpSpPr>
        <p:sp>
          <p:nvSpPr>
            <p:cNvPr id="257" name="Google Shape;257;p14"/>
            <p:cNvSpPr/>
            <p:nvPr/>
          </p:nvSpPr>
          <p:spPr>
            <a:xfrm>
              <a:off x="8525636" y="7563986"/>
              <a:ext cx="245258" cy="369385"/>
            </a:xfrm>
            <a:custGeom>
              <a:avLst/>
              <a:gdLst/>
              <a:ahLst/>
              <a:cxnLst/>
              <a:rect l="l" t="t" r="r" b="b"/>
              <a:pathLst>
                <a:path w="328104" h="494161" extrusionOk="0">
                  <a:moveTo>
                    <a:pt x="307912" y="92792"/>
                  </a:moveTo>
                  <a:lnTo>
                    <a:pt x="128210" y="92792"/>
                  </a:lnTo>
                  <a:lnTo>
                    <a:pt x="118211" y="167549"/>
                  </a:lnTo>
                  <a:cubicBezTo>
                    <a:pt x="128149" y="166284"/>
                    <a:pt x="138150" y="165784"/>
                    <a:pt x="148150" y="166068"/>
                  </a:cubicBezTo>
                  <a:cubicBezTo>
                    <a:pt x="192412" y="166068"/>
                    <a:pt x="237353" y="176500"/>
                    <a:pt x="270131" y="201193"/>
                  </a:cubicBezTo>
                  <a:cubicBezTo>
                    <a:pt x="305073" y="225886"/>
                    <a:pt x="326493" y="266258"/>
                    <a:pt x="326493" y="323052"/>
                  </a:cubicBezTo>
                  <a:cubicBezTo>
                    <a:pt x="326493" y="413488"/>
                    <a:pt x="252415" y="493431"/>
                    <a:pt x="127470" y="493431"/>
                  </a:cubicBezTo>
                  <a:cubicBezTo>
                    <a:pt x="71109" y="493431"/>
                    <a:pt x="24070" y="479973"/>
                    <a:pt x="-1611" y="465775"/>
                  </a:cubicBezTo>
                  <a:lnTo>
                    <a:pt x="17650" y="380585"/>
                  </a:lnTo>
                  <a:cubicBezTo>
                    <a:pt x="50553" y="395870"/>
                    <a:pt x="86294" y="404013"/>
                    <a:pt x="122593" y="404475"/>
                  </a:cubicBezTo>
                  <a:cubicBezTo>
                    <a:pt x="167534" y="404475"/>
                    <a:pt x="215191" y="382067"/>
                    <a:pt x="215191" y="330397"/>
                  </a:cubicBezTo>
                  <a:cubicBezTo>
                    <a:pt x="215191" y="280333"/>
                    <a:pt x="177410" y="249653"/>
                    <a:pt x="84689" y="249653"/>
                  </a:cubicBezTo>
                  <a:cubicBezTo>
                    <a:pt x="63701" y="249412"/>
                    <a:pt x="42651" y="250918"/>
                    <a:pt x="21909" y="254159"/>
                  </a:cubicBezTo>
                  <a:lnTo>
                    <a:pt x="52775" y="-731"/>
                  </a:lnTo>
                  <a:lnTo>
                    <a:pt x="308097" y="-73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Google Shape;258;p14"/>
            <p:cNvSpPr/>
            <p:nvPr/>
          </p:nvSpPr>
          <p:spPr>
            <a:xfrm>
              <a:off x="8834394" y="7550463"/>
              <a:ext cx="294262" cy="376584"/>
            </a:xfrm>
            <a:custGeom>
              <a:avLst/>
              <a:gdLst/>
              <a:ahLst/>
              <a:cxnLst/>
              <a:rect l="l" t="t" r="r" b="b"/>
              <a:pathLst>
                <a:path w="393662" h="503791" extrusionOk="0">
                  <a:moveTo>
                    <a:pt x="-1611" y="-484"/>
                  </a:moveTo>
                  <a:lnTo>
                    <a:pt x="106048" y="-484"/>
                  </a:lnTo>
                  <a:lnTo>
                    <a:pt x="106048" y="222305"/>
                  </a:lnTo>
                  <a:lnTo>
                    <a:pt x="108209" y="222305"/>
                  </a:lnTo>
                  <a:cubicBezTo>
                    <a:pt x="118889" y="202860"/>
                    <a:pt x="130308" y="184896"/>
                    <a:pt x="140988" y="166747"/>
                  </a:cubicBezTo>
                  <a:lnTo>
                    <a:pt x="250130" y="-731"/>
                  </a:lnTo>
                  <a:lnTo>
                    <a:pt x="383532" y="-731"/>
                  </a:lnTo>
                  <a:lnTo>
                    <a:pt x="224449" y="213786"/>
                  </a:lnTo>
                  <a:lnTo>
                    <a:pt x="392051" y="503061"/>
                  </a:lnTo>
                  <a:lnTo>
                    <a:pt x="265131" y="503061"/>
                  </a:lnTo>
                  <a:lnTo>
                    <a:pt x="147408" y="285580"/>
                  </a:lnTo>
                  <a:lnTo>
                    <a:pt x="106048" y="338608"/>
                  </a:lnTo>
                  <a:lnTo>
                    <a:pt x="106048" y="503061"/>
                  </a:lnTo>
                  <a:lnTo>
                    <a:pt x="-1611" y="50306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9" name="Google Shape;259;p14"/>
          <p:cNvSpPr/>
          <p:nvPr/>
        </p:nvSpPr>
        <p:spPr>
          <a:xfrm>
            <a:off x="7011235" y="5396680"/>
            <a:ext cx="271524" cy="257868"/>
          </a:xfrm>
          <a:custGeom>
            <a:avLst/>
            <a:gdLst/>
            <a:ahLst/>
            <a:cxnLst/>
            <a:rect l="l" t="t" r="r" b="b"/>
            <a:pathLst>
              <a:path w="559844" h="531687" extrusionOk="0">
                <a:moveTo>
                  <a:pt x="130612" y="15"/>
                </a:moveTo>
                <a:cubicBezTo>
                  <a:pt x="181472" y="15"/>
                  <a:pt x="234455" y="36567"/>
                  <a:pt x="263485" y="93473"/>
                </a:cubicBezTo>
                <a:cubicBezTo>
                  <a:pt x="266669" y="99625"/>
                  <a:pt x="272992" y="103493"/>
                  <a:pt x="279915" y="103488"/>
                </a:cubicBezTo>
                <a:cubicBezTo>
                  <a:pt x="286838" y="103493"/>
                  <a:pt x="293160" y="99625"/>
                  <a:pt x="296344" y="93473"/>
                </a:cubicBezTo>
                <a:cubicBezTo>
                  <a:pt x="328512" y="30752"/>
                  <a:pt x="389619" y="-7277"/>
                  <a:pt x="445001" y="1169"/>
                </a:cubicBezTo>
                <a:cubicBezTo>
                  <a:pt x="506475" y="10537"/>
                  <a:pt x="538090" y="73720"/>
                  <a:pt x="546305" y="92827"/>
                </a:cubicBezTo>
                <a:cubicBezTo>
                  <a:pt x="589318" y="193069"/>
                  <a:pt x="518752" y="304988"/>
                  <a:pt x="488615" y="352801"/>
                </a:cubicBezTo>
                <a:cubicBezTo>
                  <a:pt x="428340" y="448613"/>
                  <a:pt x="343051" y="502611"/>
                  <a:pt x="279869" y="531687"/>
                </a:cubicBezTo>
                <a:cubicBezTo>
                  <a:pt x="216778" y="502704"/>
                  <a:pt x="131489" y="448613"/>
                  <a:pt x="71214" y="352801"/>
                </a:cubicBezTo>
                <a:cubicBezTo>
                  <a:pt x="41215" y="305127"/>
                  <a:pt x="-29489" y="193023"/>
                  <a:pt x="13523" y="92827"/>
                </a:cubicBezTo>
                <a:cubicBezTo>
                  <a:pt x="21970" y="73720"/>
                  <a:pt x="53539" y="10399"/>
                  <a:pt x="115058" y="1169"/>
                </a:cubicBezTo>
                <a:cubicBezTo>
                  <a:pt x="120228" y="389"/>
                  <a:pt x="125397" y="6"/>
                  <a:pt x="130612" y="1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14"/>
          <p:cNvSpPr/>
          <p:nvPr/>
        </p:nvSpPr>
        <p:spPr>
          <a:xfrm rot="5400000">
            <a:off x="-462658" y="6119355"/>
            <a:ext cx="1131345" cy="114589"/>
          </a:xfrm>
          <a:custGeom>
            <a:avLst/>
            <a:gdLst/>
            <a:ahLst/>
            <a:cxnLst/>
            <a:rect l="l" t="t" r="r" b="b"/>
            <a:pathLst>
              <a:path w="919793" h="87640" extrusionOk="0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and image left">
  <p:cSld name="ONE_COLUMN_TEXT_1">
    <p:bg>
      <p:bgPr>
        <a:solidFill>
          <a:schemeClr val="accent3"/>
        </a:solidFill>
        <a:effectLst/>
      </p:bgPr>
    </p:bg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5"/>
          <p:cNvSpPr/>
          <p:nvPr/>
        </p:nvSpPr>
        <p:spPr>
          <a:xfrm>
            <a:off x="3008575" y="910675"/>
            <a:ext cx="8424600" cy="4022100"/>
          </a:xfrm>
          <a:prstGeom prst="roundRect">
            <a:avLst>
              <a:gd name="adj" fmla="val 6512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263" name="Google Shape;263;p15"/>
          <p:cNvSpPr>
            <a:spLocks noGrp="1"/>
          </p:cNvSpPr>
          <p:nvPr>
            <p:ph type="pic" idx="2"/>
          </p:nvPr>
        </p:nvSpPr>
        <p:spPr>
          <a:xfrm>
            <a:off x="759275" y="589975"/>
            <a:ext cx="4663500" cy="46635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64" name="Google Shape;264;p15"/>
          <p:cNvSpPr txBox="1">
            <a:spLocks noGrp="1"/>
          </p:cNvSpPr>
          <p:nvPr>
            <p:ph type="title"/>
          </p:nvPr>
        </p:nvSpPr>
        <p:spPr>
          <a:xfrm>
            <a:off x="5464675" y="1419625"/>
            <a:ext cx="5792700" cy="3004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50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265" name="Google Shape;265;p15"/>
          <p:cNvSpPr txBox="1">
            <a:spLocks noGrp="1"/>
          </p:cNvSpPr>
          <p:nvPr>
            <p:ph type="body" idx="1"/>
          </p:nvPr>
        </p:nvSpPr>
        <p:spPr>
          <a:xfrm>
            <a:off x="758825" y="5410925"/>
            <a:ext cx="10674300" cy="857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266" name="Google Shape;266;p1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7" name="Google Shape;267;p15"/>
          <p:cNvSpPr/>
          <p:nvPr/>
        </p:nvSpPr>
        <p:spPr>
          <a:xfrm rot="5400000">
            <a:off x="-462658" y="6119355"/>
            <a:ext cx="1131345" cy="114589"/>
          </a:xfrm>
          <a:custGeom>
            <a:avLst/>
            <a:gdLst/>
            <a:ahLst/>
            <a:cxnLst/>
            <a:rect l="l" t="t" r="r" b="b"/>
            <a:pathLst>
              <a:path w="919793" h="87640" extrusionOk="0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and image right">
  <p:cSld name="ONE_COLUMN_TEXT_1_1"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9" name="Google Shape;269;p16"/>
          <p:cNvGrpSpPr/>
          <p:nvPr/>
        </p:nvGrpSpPr>
        <p:grpSpPr>
          <a:xfrm>
            <a:off x="8430675" y="-2"/>
            <a:ext cx="3822994" cy="5743579"/>
            <a:chOff x="1197296" y="42072"/>
            <a:chExt cx="1089731" cy="1637187"/>
          </a:xfrm>
        </p:grpSpPr>
        <p:sp>
          <p:nvSpPr>
            <p:cNvPr id="270" name="Google Shape;270;p16"/>
            <p:cNvSpPr/>
            <p:nvPr/>
          </p:nvSpPr>
          <p:spPr>
            <a:xfrm>
              <a:off x="1945353" y="42072"/>
              <a:ext cx="324097" cy="778989"/>
            </a:xfrm>
            <a:custGeom>
              <a:avLst/>
              <a:gdLst/>
              <a:ahLst/>
              <a:cxnLst/>
              <a:rect l="l" t="t" r="r" b="b"/>
              <a:pathLst>
                <a:path w="324097" h="778989" extrusionOk="0">
                  <a:moveTo>
                    <a:pt x="912" y="0"/>
                  </a:moveTo>
                  <a:lnTo>
                    <a:pt x="184773" y="9360"/>
                  </a:lnTo>
                  <a:cubicBezTo>
                    <a:pt x="184773" y="9360"/>
                    <a:pt x="204496" y="147415"/>
                    <a:pt x="220515" y="225818"/>
                  </a:cubicBezTo>
                  <a:cubicBezTo>
                    <a:pt x="254782" y="393562"/>
                    <a:pt x="317884" y="466137"/>
                    <a:pt x="317884" y="466137"/>
                  </a:cubicBezTo>
                  <a:lnTo>
                    <a:pt x="324098" y="778968"/>
                  </a:lnTo>
                  <a:cubicBezTo>
                    <a:pt x="324098" y="778968"/>
                    <a:pt x="227510" y="782660"/>
                    <a:pt x="160432" y="691958"/>
                  </a:cubicBezTo>
                  <a:cubicBezTo>
                    <a:pt x="-21879" y="445423"/>
                    <a:pt x="912" y="0"/>
                    <a:pt x="9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16"/>
            <p:cNvSpPr/>
            <p:nvPr/>
          </p:nvSpPr>
          <p:spPr>
            <a:xfrm>
              <a:off x="1505555" y="48287"/>
              <a:ext cx="775262" cy="1250073"/>
            </a:xfrm>
            <a:custGeom>
              <a:avLst/>
              <a:gdLst/>
              <a:ahLst/>
              <a:cxnLst/>
              <a:rect l="l" t="t" r="r" b="b"/>
              <a:pathLst>
                <a:path w="775262" h="1250073" extrusionOk="0">
                  <a:moveTo>
                    <a:pt x="435" y="0"/>
                  </a:moveTo>
                  <a:lnTo>
                    <a:pt x="311194" y="4144"/>
                  </a:lnTo>
                  <a:cubicBezTo>
                    <a:pt x="311194" y="4144"/>
                    <a:pt x="362406" y="432545"/>
                    <a:pt x="425140" y="586301"/>
                  </a:cubicBezTo>
                  <a:cubicBezTo>
                    <a:pt x="530796" y="845267"/>
                    <a:pt x="769045" y="903273"/>
                    <a:pt x="769045" y="903273"/>
                  </a:cubicBezTo>
                  <a:lnTo>
                    <a:pt x="775263" y="1249254"/>
                  </a:lnTo>
                  <a:cubicBezTo>
                    <a:pt x="775263" y="1249254"/>
                    <a:pt x="410834" y="1281032"/>
                    <a:pt x="224183" y="948851"/>
                  </a:cubicBezTo>
                  <a:cubicBezTo>
                    <a:pt x="-20283" y="513790"/>
                    <a:pt x="435" y="0"/>
                    <a:pt x="4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16"/>
            <p:cNvSpPr/>
            <p:nvPr/>
          </p:nvSpPr>
          <p:spPr>
            <a:xfrm>
              <a:off x="1197296" y="42073"/>
              <a:ext cx="1089731" cy="1637186"/>
            </a:xfrm>
            <a:custGeom>
              <a:avLst/>
              <a:gdLst/>
              <a:ahLst/>
              <a:cxnLst/>
              <a:rect l="l" t="t" r="r" b="b"/>
              <a:pathLst>
                <a:path w="1089731" h="1629041" extrusionOk="0">
                  <a:moveTo>
                    <a:pt x="0" y="0"/>
                  </a:moveTo>
                  <a:lnTo>
                    <a:pt x="215462" y="6215"/>
                  </a:lnTo>
                  <a:cubicBezTo>
                    <a:pt x="215462" y="6215"/>
                    <a:pt x="208880" y="622296"/>
                    <a:pt x="406060" y="969569"/>
                  </a:cubicBezTo>
                  <a:cubicBezTo>
                    <a:pt x="683672" y="1458497"/>
                    <a:pt x="1089731" y="1400488"/>
                    <a:pt x="1089731" y="1400488"/>
                  </a:cubicBezTo>
                  <a:lnTo>
                    <a:pt x="1081445" y="1628377"/>
                  </a:lnTo>
                  <a:cubicBezTo>
                    <a:pt x="1081445" y="1628377"/>
                    <a:pt x="499288" y="1661527"/>
                    <a:pt x="261040" y="1259609"/>
                  </a:cubicBezTo>
                  <a:cubicBezTo>
                    <a:pt x="-2060" y="815777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3" name="Google Shape;273;p16"/>
          <p:cNvGrpSpPr/>
          <p:nvPr/>
        </p:nvGrpSpPr>
        <p:grpSpPr>
          <a:xfrm>
            <a:off x="-46852" y="937564"/>
            <a:ext cx="4314190" cy="5920442"/>
            <a:chOff x="29752" y="253859"/>
            <a:chExt cx="1229745" cy="1687601"/>
          </a:xfrm>
        </p:grpSpPr>
        <p:sp>
          <p:nvSpPr>
            <p:cNvPr id="274" name="Google Shape;274;p16"/>
            <p:cNvSpPr/>
            <p:nvPr/>
          </p:nvSpPr>
          <p:spPr>
            <a:xfrm>
              <a:off x="29752" y="689014"/>
              <a:ext cx="851808" cy="1252446"/>
            </a:xfrm>
            <a:custGeom>
              <a:avLst/>
              <a:gdLst/>
              <a:ahLst/>
              <a:cxnLst/>
              <a:rect l="l" t="t" r="r" b="b"/>
              <a:pathLst>
                <a:path w="851808" h="1252446" extrusionOk="0">
                  <a:moveTo>
                    <a:pt x="9292" y="380500"/>
                  </a:moveTo>
                  <a:lnTo>
                    <a:pt x="0" y="2608"/>
                  </a:lnTo>
                  <a:cubicBezTo>
                    <a:pt x="0" y="2608"/>
                    <a:pt x="255543" y="-33012"/>
                    <a:pt x="456878" y="159031"/>
                  </a:cubicBezTo>
                  <a:cubicBezTo>
                    <a:pt x="827961" y="512983"/>
                    <a:pt x="851809" y="1252446"/>
                    <a:pt x="851809" y="1252446"/>
                  </a:cubicBezTo>
                  <a:lnTo>
                    <a:pt x="489405" y="1252446"/>
                  </a:lnTo>
                  <a:cubicBezTo>
                    <a:pt x="489405" y="1252446"/>
                    <a:pt x="447591" y="823483"/>
                    <a:pt x="357760" y="685603"/>
                  </a:cubicBezTo>
                  <a:cubicBezTo>
                    <a:pt x="157972" y="378954"/>
                    <a:pt x="9292" y="380500"/>
                    <a:pt x="9292" y="38050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16"/>
            <p:cNvSpPr/>
            <p:nvPr/>
          </p:nvSpPr>
          <p:spPr>
            <a:xfrm>
              <a:off x="46827" y="253859"/>
              <a:ext cx="1212670" cy="1684503"/>
            </a:xfrm>
            <a:custGeom>
              <a:avLst/>
              <a:gdLst/>
              <a:ahLst/>
              <a:cxnLst/>
              <a:rect l="l" t="t" r="r" b="b"/>
              <a:pathLst>
                <a:path w="1212670" h="1684503" extrusionOk="0">
                  <a:moveTo>
                    <a:pt x="3098" y="259657"/>
                  </a:moveTo>
                  <a:lnTo>
                    <a:pt x="0" y="10309"/>
                  </a:lnTo>
                  <a:cubicBezTo>
                    <a:pt x="0" y="10309"/>
                    <a:pt x="247799" y="-54738"/>
                    <a:pt x="613305" y="141953"/>
                  </a:cubicBezTo>
                  <a:cubicBezTo>
                    <a:pt x="879922" y="285427"/>
                    <a:pt x="1064505" y="586620"/>
                    <a:pt x="1158462" y="1134700"/>
                  </a:cubicBezTo>
                  <a:cubicBezTo>
                    <a:pt x="1214217" y="1459934"/>
                    <a:pt x="1212666" y="1684504"/>
                    <a:pt x="1212666" y="1684504"/>
                  </a:cubicBezTo>
                  <a:lnTo>
                    <a:pt x="969515" y="1681407"/>
                  </a:lnTo>
                  <a:cubicBezTo>
                    <a:pt x="969515" y="1681407"/>
                    <a:pt x="966876" y="1501217"/>
                    <a:pt x="928532" y="1287359"/>
                  </a:cubicBezTo>
                  <a:cubicBezTo>
                    <a:pt x="896633" y="1109440"/>
                    <a:pt x="832867" y="902491"/>
                    <a:pt x="791410" y="809461"/>
                  </a:cubicBezTo>
                  <a:cubicBezTo>
                    <a:pt x="531221" y="225584"/>
                    <a:pt x="3098" y="259657"/>
                    <a:pt x="3098" y="2596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16"/>
            <p:cNvSpPr/>
            <p:nvPr/>
          </p:nvSpPr>
          <p:spPr>
            <a:xfrm>
              <a:off x="43107" y="1232228"/>
              <a:ext cx="346365" cy="706256"/>
            </a:xfrm>
            <a:custGeom>
              <a:avLst/>
              <a:gdLst/>
              <a:ahLst/>
              <a:cxnLst/>
              <a:rect l="l" t="t" r="r" b="b"/>
              <a:pathLst>
                <a:path w="346365" h="706256" extrusionOk="0">
                  <a:moveTo>
                    <a:pt x="0" y="385305"/>
                  </a:moveTo>
                  <a:lnTo>
                    <a:pt x="6316" y="0"/>
                  </a:lnTo>
                  <a:cubicBezTo>
                    <a:pt x="6316" y="0"/>
                    <a:pt x="194186" y="35413"/>
                    <a:pt x="265663" y="283794"/>
                  </a:cubicBezTo>
                  <a:cubicBezTo>
                    <a:pt x="308307" y="431979"/>
                    <a:pt x="346365" y="706256"/>
                    <a:pt x="346365" y="706256"/>
                  </a:cubicBezTo>
                  <a:lnTo>
                    <a:pt x="101435" y="706256"/>
                  </a:lnTo>
                  <a:cubicBezTo>
                    <a:pt x="101435" y="706256"/>
                    <a:pt x="85598" y="618594"/>
                    <a:pt x="71190" y="545517"/>
                  </a:cubicBezTo>
                  <a:cubicBezTo>
                    <a:pt x="42596" y="400493"/>
                    <a:pt x="0" y="385305"/>
                    <a:pt x="0" y="3853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7" name="Google Shape;277;p16"/>
          <p:cNvSpPr txBox="1">
            <a:spLocks noGrp="1"/>
          </p:cNvSpPr>
          <p:nvPr>
            <p:ph type="title"/>
          </p:nvPr>
        </p:nvSpPr>
        <p:spPr>
          <a:xfrm>
            <a:off x="915563" y="1296563"/>
            <a:ext cx="5162400" cy="1854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70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278" name="Google Shape;278;p16"/>
          <p:cNvSpPr txBox="1">
            <a:spLocks noGrp="1"/>
          </p:cNvSpPr>
          <p:nvPr>
            <p:ph type="body" idx="1"/>
          </p:nvPr>
        </p:nvSpPr>
        <p:spPr>
          <a:xfrm>
            <a:off x="915563" y="3288649"/>
            <a:ext cx="5162400" cy="242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marL="914400" lvl="1" indent="-412750" rtl="0">
              <a:spcBef>
                <a:spcPts val="0"/>
              </a:spcBef>
              <a:spcAft>
                <a:spcPts val="0"/>
              </a:spcAft>
              <a:buSzPts val="2900"/>
              <a:buChar char="○"/>
              <a:defRPr sz="2900"/>
            </a:lvl2pPr>
            <a:lvl3pPr marL="1371600" lvl="2" indent="-412750" rtl="0">
              <a:spcBef>
                <a:spcPts val="0"/>
              </a:spcBef>
              <a:spcAft>
                <a:spcPts val="0"/>
              </a:spcAft>
              <a:buSzPts val="2900"/>
              <a:buChar char="■"/>
              <a:defRPr sz="2900"/>
            </a:lvl3pPr>
            <a:lvl4pPr marL="1828800" lvl="3" indent="-412750" rtl="0">
              <a:spcBef>
                <a:spcPts val="0"/>
              </a:spcBef>
              <a:spcAft>
                <a:spcPts val="0"/>
              </a:spcAft>
              <a:buSzPts val="2900"/>
              <a:buChar char="●"/>
              <a:defRPr sz="2900"/>
            </a:lvl4pPr>
            <a:lvl5pPr marL="2286000" lvl="4" indent="-412750" rtl="0">
              <a:spcBef>
                <a:spcPts val="0"/>
              </a:spcBef>
              <a:spcAft>
                <a:spcPts val="0"/>
              </a:spcAft>
              <a:buSzPts val="2900"/>
              <a:buChar char="○"/>
              <a:defRPr sz="2900"/>
            </a:lvl5pPr>
            <a:lvl6pPr marL="2743200" lvl="5" indent="-412750" rtl="0">
              <a:spcBef>
                <a:spcPts val="0"/>
              </a:spcBef>
              <a:spcAft>
                <a:spcPts val="0"/>
              </a:spcAft>
              <a:buSzPts val="2900"/>
              <a:buChar char="■"/>
              <a:defRPr sz="2900"/>
            </a:lvl6pPr>
            <a:lvl7pPr marL="3200400" lvl="6" indent="-412750" rtl="0">
              <a:spcBef>
                <a:spcPts val="0"/>
              </a:spcBef>
              <a:spcAft>
                <a:spcPts val="0"/>
              </a:spcAft>
              <a:buSzPts val="2900"/>
              <a:buChar char="●"/>
              <a:defRPr sz="2900"/>
            </a:lvl7pPr>
            <a:lvl8pPr marL="3657600" lvl="7" indent="-412750" rtl="0">
              <a:spcBef>
                <a:spcPts val="0"/>
              </a:spcBef>
              <a:spcAft>
                <a:spcPts val="0"/>
              </a:spcAft>
              <a:buSzPts val="2900"/>
              <a:buChar char="○"/>
              <a:defRPr sz="2900"/>
            </a:lvl8pPr>
            <a:lvl9pPr marL="4114800" lvl="8" indent="-412750" rtl="0">
              <a:spcBef>
                <a:spcPts val="0"/>
              </a:spcBef>
              <a:spcAft>
                <a:spcPts val="0"/>
              </a:spcAft>
              <a:buSzPts val="2900"/>
              <a:buChar char="■"/>
              <a:defRPr sz="2900"/>
            </a:lvl9pPr>
          </a:lstStyle>
          <a:p>
            <a:endParaRPr/>
          </a:p>
        </p:txBody>
      </p:sp>
      <p:sp>
        <p:nvSpPr>
          <p:cNvPr id="279" name="Google Shape;279;p1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0" name="Google Shape;280;p16"/>
          <p:cNvSpPr>
            <a:spLocks noGrp="1"/>
          </p:cNvSpPr>
          <p:nvPr>
            <p:ph type="pic" idx="2"/>
          </p:nvPr>
        </p:nvSpPr>
        <p:spPr>
          <a:xfrm>
            <a:off x="6265850" y="708600"/>
            <a:ext cx="5486400" cy="54864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81" name="Google Shape;281;p16"/>
          <p:cNvSpPr/>
          <p:nvPr/>
        </p:nvSpPr>
        <p:spPr>
          <a:xfrm rot="5400000">
            <a:off x="-462658" y="6119355"/>
            <a:ext cx="1131345" cy="114589"/>
          </a:xfrm>
          <a:custGeom>
            <a:avLst/>
            <a:gdLst/>
            <a:ahLst/>
            <a:cxnLst/>
            <a:rect l="l" t="t" r="r" b="b"/>
            <a:pathLst>
              <a:path w="919793" h="87640" extrusionOk="0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MAIN_POINT">
    <p:bg>
      <p:bgPr>
        <a:solidFill>
          <a:schemeClr val="accent1"/>
        </a:solidFill>
        <a:effectLst/>
      </p:bgPr>
    </p:bg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7"/>
          <p:cNvSpPr/>
          <p:nvPr/>
        </p:nvSpPr>
        <p:spPr>
          <a:xfrm>
            <a:off x="1883700" y="1417950"/>
            <a:ext cx="8424600" cy="4022100"/>
          </a:xfrm>
          <a:prstGeom prst="roundRect">
            <a:avLst>
              <a:gd name="adj" fmla="val 6512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284" name="Google Shape;284;p17"/>
          <p:cNvSpPr/>
          <p:nvPr/>
        </p:nvSpPr>
        <p:spPr>
          <a:xfrm>
            <a:off x="5190075" y="607475"/>
            <a:ext cx="1683900" cy="16839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285" name="Google Shape;285;p17"/>
          <p:cNvSpPr/>
          <p:nvPr/>
        </p:nvSpPr>
        <p:spPr>
          <a:xfrm>
            <a:off x="5324925" y="742325"/>
            <a:ext cx="1414200" cy="1414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cxnSp>
        <p:nvCxnSpPr>
          <p:cNvPr id="286" name="Google Shape;286;p17"/>
          <p:cNvCxnSpPr/>
          <p:nvPr/>
        </p:nvCxnSpPr>
        <p:spPr>
          <a:xfrm>
            <a:off x="1883695" y="4830525"/>
            <a:ext cx="8433300" cy="0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7" name="Google Shape;287;p17"/>
          <p:cNvSpPr/>
          <p:nvPr/>
        </p:nvSpPr>
        <p:spPr>
          <a:xfrm>
            <a:off x="2172274" y="4988693"/>
            <a:ext cx="279569" cy="230201"/>
          </a:xfrm>
          <a:custGeom>
            <a:avLst/>
            <a:gdLst/>
            <a:ahLst/>
            <a:cxnLst/>
            <a:rect l="l" t="t" r="r" b="b"/>
            <a:pathLst>
              <a:path w="279569" h="230201" extrusionOk="0">
                <a:moveTo>
                  <a:pt x="258901" y="121615"/>
                </a:moveTo>
                <a:lnTo>
                  <a:pt x="139779" y="230201"/>
                </a:lnTo>
                <a:lnTo>
                  <a:pt x="20747" y="121615"/>
                </a:lnTo>
                <a:cubicBezTo>
                  <a:pt x="-2828" y="96791"/>
                  <a:pt x="-7025" y="46517"/>
                  <a:pt x="11817" y="24371"/>
                </a:cubicBezTo>
                <a:cubicBezTo>
                  <a:pt x="55305" y="-26617"/>
                  <a:pt x="139512" y="8208"/>
                  <a:pt x="139512" y="75181"/>
                </a:cubicBezTo>
                <a:cubicBezTo>
                  <a:pt x="139512" y="8208"/>
                  <a:pt x="223808" y="-26617"/>
                  <a:pt x="267385" y="24371"/>
                </a:cubicBezTo>
                <a:cubicBezTo>
                  <a:pt x="286673" y="46517"/>
                  <a:pt x="282476" y="96791"/>
                  <a:pt x="258901" y="12161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88" name="Google Shape;288;p17"/>
          <p:cNvGrpSpPr/>
          <p:nvPr/>
        </p:nvGrpSpPr>
        <p:grpSpPr>
          <a:xfrm>
            <a:off x="2608405" y="5002708"/>
            <a:ext cx="217530" cy="202170"/>
            <a:chOff x="2045075" y="5290572"/>
            <a:chExt cx="265832" cy="247061"/>
          </a:xfrm>
        </p:grpSpPr>
        <p:sp>
          <p:nvSpPr>
            <p:cNvPr id="289" name="Google Shape;289;p17"/>
            <p:cNvSpPr/>
            <p:nvPr/>
          </p:nvSpPr>
          <p:spPr>
            <a:xfrm>
              <a:off x="2156248" y="5290595"/>
              <a:ext cx="154659" cy="247038"/>
            </a:xfrm>
            <a:custGeom>
              <a:avLst/>
              <a:gdLst/>
              <a:ahLst/>
              <a:cxnLst/>
              <a:rect l="l" t="t" r="r" b="b"/>
              <a:pathLst>
                <a:path w="154659" h="247038" extrusionOk="0">
                  <a:moveTo>
                    <a:pt x="20657" y="246971"/>
                  </a:moveTo>
                  <a:cubicBezTo>
                    <a:pt x="20068" y="247060"/>
                    <a:pt x="19461" y="247060"/>
                    <a:pt x="18872" y="246971"/>
                  </a:cubicBezTo>
                  <a:cubicBezTo>
                    <a:pt x="15032" y="246158"/>
                    <a:pt x="12165" y="242935"/>
                    <a:pt x="11817" y="239024"/>
                  </a:cubicBezTo>
                  <a:lnTo>
                    <a:pt x="30" y="98828"/>
                  </a:lnTo>
                  <a:cubicBezTo>
                    <a:pt x="-256" y="95506"/>
                    <a:pt x="1324" y="92309"/>
                    <a:pt x="4137" y="90523"/>
                  </a:cubicBezTo>
                  <a:lnTo>
                    <a:pt x="141208" y="1226"/>
                  </a:lnTo>
                  <a:cubicBezTo>
                    <a:pt x="145459" y="-1265"/>
                    <a:pt x="150932" y="155"/>
                    <a:pt x="153433" y="4414"/>
                  </a:cubicBezTo>
                  <a:cubicBezTo>
                    <a:pt x="154924" y="6959"/>
                    <a:pt x="155058" y="10075"/>
                    <a:pt x="153799" y="12745"/>
                  </a:cubicBezTo>
                  <a:lnTo>
                    <a:pt x="28783" y="242060"/>
                  </a:lnTo>
                  <a:cubicBezTo>
                    <a:pt x="27239" y="245123"/>
                    <a:pt x="24086" y="247025"/>
                    <a:pt x="20657" y="246971"/>
                  </a:cubicBezTo>
                  <a:close/>
                  <a:moveTo>
                    <a:pt x="18336" y="102042"/>
                  </a:moveTo>
                  <a:lnTo>
                    <a:pt x="27265" y="207323"/>
                  </a:lnTo>
                  <a:lnTo>
                    <a:pt x="121384" y="3515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" name="Google Shape;290;p17"/>
            <p:cNvSpPr/>
            <p:nvPr/>
          </p:nvSpPr>
          <p:spPr>
            <a:xfrm>
              <a:off x="2045075" y="5290572"/>
              <a:ext cx="263635" cy="106799"/>
            </a:xfrm>
            <a:custGeom>
              <a:avLst/>
              <a:gdLst/>
              <a:ahLst/>
              <a:cxnLst/>
              <a:rect l="l" t="t" r="r" b="b"/>
              <a:pathLst>
                <a:path w="263635" h="106799" extrusionOk="0">
                  <a:moveTo>
                    <a:pt x="120132" y="106798"/>
                  </a:moveTo>
                  <a:cubicBezTo>
                    <a:pt x="118132" y="106816"/>
                    <a:pt x="116176" y="106155"/>
                    <a:pt x="114596" y="104923"/>
                  </a:cubicBezTo>
                  <a:lnTo>
                    <a:pt x="3421" y="16608"/>
                  </a:lnTo>
                  <a:cubicBezTo>
                    <a:pt x="429" y="14269"/>
                    <a:pt x="-749" y="10295"/>
                    <a:pt x="474" y="6696"/>
                  </a:cubicBezTo>
                  <a:cubicBezTo>
                    <a:pt x="1733" y="3097"/>
                    <a:pt x="5144" y="686"/>
                    <a:pt x="8957" y="713"/>
                  </a:cubicBezTo>
                  <a:lnTo>
                    <a:pt x="254702" y="-1"/>
                  </a:lnTo>
                  <a:lnTo>
                    <a:pt x="254702" y="-1"/>
                  </a:lnTo>
                  <a:cubicBezTo>
                    <a:pt x="259632" y="-1"/>
                    <a:pt x="263632" y="3999"/>
                    <a:pt x="263632" y="8929"/>
                  </a:cubicBezTo>
                  <a:cubicBezTo>
                    <a:pt x="263632" y="13858"/>
                    <a:pt x="259632" y="17858"/>
                    <a:pt x="254702" y="17858"/>
                  </a:cubicBezTo>
                  <a:lnTo>
                    <a:pt x="34407" y="18483"/>
                  </a:lnTo>
                  <a:lnTo>
                    <a:pt x="125579" y="90903"/>
                  </a:lnTo>
                  <a:cubicBezTo>
                    <a:pt x="129410" y="93966"/>
                    <a:pt x="130044" y="99556"/>
                    <a:pt x="127008" y="103405"/>
                  </a:cubicBezTo>
                  <a:cubicBezTo>
                    <a:pt x="125347" y="105512"/>
                    <a:pt x="122820" y="106762"/>
                    <a:pt x="120132" y="10679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1" name="Google Shape;291;p17"/>
          <p:cNvGrpSpPr/>
          <p:nvPr/>
        </p:nvGrpSpPr>
        <p:grpSpPr>
          <a:xfrm>
            <a:off x="2953891" y="4988686"/>
            <a:ext cx="226556" cy="230214"/>
            <a:chOff x="10064117" y="7392669"/>
            <a:chExt cx="632132" cy="642160"/>
          </a:xfrm>
        </p:grpSpPr>
        <p:sp>
          <p:nvSpPr>
            <p:cNvPr id="292" name="Google Shape;292;p17"/>
            <p:cNvSpPr/>
            <p:nvPr/>
          </p:nvSpPr>
          <p:spPr>
            <a:xfrm>
              <a:off x="10064117" y="7759301"/>
              <a:ext cx="632132" cy="275528"/>
            </a:xfrm>
            <a:custGeom>
              <a:avLst/>
              <a:gdLst/>
              <a:ahLst/>
              <a:cxnLst/>
              <a:rect l="l" t="t" r="r" b="b"/>
              <a:pathLst>
                <a:path w="845661" h="368599" extrusionOk="0">
                  <a:moveTo>
                    <a:pt x="725835" y="367868"/>
                  </a:moveTo>
                  <a:lnTo>
                    <a:pt x="116604" y="367868"/>
                  </a:lnTo>
                  <a:cubicBezTo>
                    <a:pt x="51355" y="367801"/>
                    <a:pt x="-1550" y="314915"/>
                    <a:pt x="-1611" y="249653"/>
                  </a:cubicBezTo>
                  <a:lnTo>
                    <a:pt x="-1611" y="23962"/>
                  </a:lnTo>
                  <a:cubicBezTo>
                    <a:pt x="-1611" y="10325"/>
                    <a:pt x="9439" y="-731"/>
                    <a:pt x="23081" y="-731"/>
                  </a:cubicBezTo>
                  <a:cubicBezTo>
                    <a:pt x="36724" y="-731"/>
                    <a:pt x="47774" y="10325"/>
                    <a:pt x="47774" y="23962"/>
                  </a:cubicBezTo>
                  <a:lnTo>
                    <a:pt x="47774" y="249653"/>
                  </a:lnTo>
                  <a:cubicBezTo>
                    <a:pt x="47836" y="287636"/>
                    <a:pt x="78640" y="318415"/>
                    <a:pt x="116604" y="318483"/>
                  </a:cubicBezTo>
                  <a:lnTo>
                    <a:pt x="725835" y="318483"/>
                  </a:lnTo>
                  <a:cubicBezTo>
                    <a:pt x="763861" y="318446"/>
                    <a:pt x="794603" y="287655"/>
                    <a:pt x="794665" y="249653"/>
                  </a:cubicBezTo>
                  <a:lnTo>
                    <a:pt x="794665" y="23962"/>
                  </a:lnTo>
                  <a:cubicBezTo>
                    <a:pt x="794665" y="10325"/>
                    <a:pt x="805715" y="-731"/>
                    <a:pt x="819358" y="-731"/>
                  </a:cubicBezTo>
                  <a:cubicBezTo>
                    <a:pt x="833000" y="-731"/>
                    <a:pt x="844050" y="10325"/>
                    <a:pt x="844050" y="23962"/>
                  </a:cubicBezTo>
                  <a:lnTo>
                    <a:pt x="844050" y="249653"/>
                  </a:lnTo>
                  <a:cubicBezTo>
                    <a:pt x="843989" y="314915"/>
                    <a:pt x="791084" y="367801"/>
                    <a:pt x="725835" y="3678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" name="Google Shape;293;p17"/>
            <p:cNvSpPr/>
            <p:nvPr/>
          </p:nvSpPr>
          <p:spPr>
            <a:xfrm>
              <a:off x="10202922" y="7392673"/>
              <a:ext cx="362736" cy="207645"/>
            </a:xfrm>
            <a:custGeom>
              <a:avLst/>
              <a:gdLst/>
              <a:ahLst/>
              <a:cxnLst/>
              <a:rect l="l" t="t" r="r" b="b"/>
              <a:pathLst>
                <a:path w="485266" h="277786" extrusionOk="0">
                  <a:moveTo>
                    <a:pt x="458687" y="276870"/>
                  </a:moveTo>
                  <a:cubicBezTo>
                    <a:pt x="451959" y="276877"/>
                    <a:pt x="445539" y="274161"/>
                    <a:pt x="440909" y="269339"/>
                  </a:cubicBezTo>
                  <a:lnTo>
                    <a:pt x="238429" y="59452"/>
                  </a:lnTo>
                  <a:lnTo>
                    <a:pt x="40887" y="264524"/>
                  </a:lnTo>
                  <a:cubicBezTo>
                    <a:pt x="31380" y="274346"/>
                    <a:pt x="15762" y="274617"/>
                    <a:pt x="5948" y="265142"/>
                  </a:cubicBezTo>
                  <a:cubicBezTo>
                    <a:pt x="-3868" y="255666"/>
                    <a:pt x="-4177" y="240023"/>
                    <a:pt x="5330" y="230201"/>
                  </a:cubicBezTo>
                  <a:lnTo>
                    <a:pt x="220958" y="6794"/>
                  </a:lnTo>
                  <a:cubicBezTo>
                    <a:pt x="230465" y="-3009"/>
                    <a:pt x="246083" y="-3268"/>
                    <a:pt x="255899" y="6214"/>
                  </a:cubicBezTo>
                  <a:cubicBezTo>
                    <a:pt x="256085" y="6406"/>
                    <a:pt x="256270" y="6597"/>
                    <a:pt x="256454" y="6794"/>
                  </a:cubicBezTo>
                  <a:lnTo>
                    <a:pt x="476713" y="235202"/>
                  </a:lnTo>
                  <a:cubicBezTo>
                    <a:pt x="486220" y="245005"/>
                    <a:pt x="485911" y="260641"/>
                    <a:pt x="476095" y="270117"/>
                  </a:cubicBezTo>
                  <a:cubicBezTo>
                    <a:pt x="471527" y="274562"/>
                    <a:pt x="465416" y="277043"/>
                    <a:pt x="458996" y="27705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" name="Google Shape;294;p17"/>
            <p:cNvSpPr/>
            <p:nvPr/>
          </p:nvSpPr>
          <p:spPr>
            <a:xfrm>
              <a:off x="10363922" y="7392669"/>
              <a:ext cx="38623" cy="426604"/>
            </a:xfrm>
            <a:custGeom>
              <a:avLst/>
              <a:gdLst/>
              <a:ahLst/>
              <a:cxnLst/>
              <a:rect l="l" t="t" r="r" b="b"/>
              <a:pathLst>
                <a:path w="51670" h="570708" extrusionOk="0">
                  <a:moveTo>
                    <a:pt x="25366" y="569978"/>
                  </a:moveTo>
                  <a:cubicBezTo>
                    <a:pt x="11722" y="569978"/>
                    <a:pt x="673" y="558922"/>
                    <a:pt x="673" y="545285"/>
                  </a:cubicBezTo>
                  <a:lnTo>
                    <a:pt x="-1611" y="23962"/>
                  </a:lnTo>
                  <a:cubicBezTo>
                    <a:pt x="-1611" y="10325"/>
                    <a:pt x="9439" y="-731"/>
                    <a:pt x="23081" y="-731"/>
                  </a:cubicBezTo>
                  <a:lnTo>
                    <a:pt x="23081" y="-731"/>
                  </a:lnTo>
                  <a:cubicBezTo>
                    <a:pt x="36724" y="-731"/>
                    <a:pt x="47774" y="10325"/>
                    <a:pt x="47774" y="23962"/>
                  </a:cubicBezTo>
                  <a:lnTo>
                    <a:pt x="50059" y="545285"/>
                  </a:lnTo>
                  <a:cubicBezTo>
                    <a:pt x="50059" y="558922"/>
                    <a:pt x="39009" y="569978"/>
                    <a:pt x="25366" y="5699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95" name="Google Shape;295;p17"/>
          <p:cNvSpPr txBox="1">
            <a:spLocks noGrp="1"/>
          </p:cNvSpPr>
          <p:nvPr>
            <p:ph type="title"/>
          </p:nvPr>
        </p:nvSpPr>
        <p:spPr>
          <a:xfrm>
            <a:off x="2424900" y="2015900"/>
            <a:ext cx="7342200" cy="2766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3600"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296" name="Google Shape;296;p1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97" name="Google Shape;297;p17"/>
          <p:cNvSpPr txBox="1">
            <a:spLocks noGrp="1"/>
          </p:cNvSpPr>
          <p:nvPr>
            <p:ph type="subTitle" idx="1"/>
          </p:nvPr>
        </p:nvSpPr>
        <p:spPr>
          <a:xfrm>
            <a:off x="2805900" y="4873950"/>
            <a:ext cx="7342200" cy="442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1829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  <p:sp>
        <p:nvSpPr>
          <p:cNvPr id="298" name="Google Shape;298;p17"/>
          <p:cNvSpPr/>
          <p:nvPr/>
        </p:nvSpPr>
        <p:spPr>
          <a:xfrm rot="5400000">
            <a:off x="-462658" y="6119355"/>
            <a:ext cx="1131345" cy="114589"/>
          </a:xfrm>
          <a:custGeom>
            <a:avLst/>
            <a:gdLst/>
            <a:ahLst/>
            <a:cxnLst/>
            <a:rect l="l" t="t" r="r" b="b"/>
            <a:pathLst>
              <a:path w="919793" h="87640" extrusionOk="0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_1"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0" name="Google Shape;300;p18"/>
          <p:cNvGrpSpPr/>
          <p:nvPr/>
        </p:nvGrpSpPr>
        <p:grpSpPr>
          <a:xfrm>
            <a:off x="-63822" y="-63950"/>
            <a:ext cx="2825449" cy="5744340"/>
            <a:chOff x="2429900" y="42589"/>
            <a:chExt cx="825817" cy="1634422"/>
          </a:xfrm>
        </p:grpSpPr>
        <p:sp>
          <p:nvSpPr>
            <p:cNvPr id="301" name="Google Shape;301;p18"/>
            <p:cNvSpPr/>
            <p:nvPr/>
          </p:nvSpPr>
          <p:spPr>
            <a:xfrm>
              <a:off x="2438166" y="42589"/>
              <a:ext cx="817551" cy="1634422"/>
            </a:xfrm>
            <a:custGeom>
              <a:avLst/>
              <a:gdLst/>
              <a:ahLst/>
              <a:cxnLst/>
              <a:rect l="l" t="t" r="r" b="b"/>
              <a:pathLst>
                <a:path w="817551" h="1634422" extrusionOk="0">
                  <a:moveTo>
                    <a:pt x="485597" y="721"/>
                  </a:moveTo>
                  <a:lnTo>
                    <a:pt x="812665" y="0"/>
                  </a:lnTo>
                  <a:cubicBezTo>
                    <a:pt x="812665" y="0"/>
                    <a:pt x="859393" y="627589"/>
                    <a:pt x="663848" y="1041348"/>
                  </a:cubicBezTo>
                  <a:cubicBezTo>
                    <a:pt x="490042" y="1409108"/>
                    <a:pt x="11056" y="1634423"/>
                    <a:pt x="11056" y="1634423"/>
                  </a:cubicBezTo>
                  <a:lnTo>
                    <a:pt x="0" y="1287430"/>
                  </a:lnTo>
                  <a:cubicBezTo>
                    <a:pt x="0" y="1287430"/>
                    <a:pt x="275434" y="1125246"/>
                    <a:pt x="395619" y="860373"/>
                  </a:cubicBezTo>
                  <a:cubicBezTo>
                    <a:pt x="587367" y="437801"/>
                    <a:pt x="485597" y="721"/>
                    <a:pt x="485597" y="7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18"/>
            <p:cNvSpPr/>
            <p:nvPr/>
          </p:nvSpPr>
          <p:spPr>
            <a:xfrm>
              <a:off x="2429900" y="42589"/>
              <a:ext cx="360580" cy="1059641"/>
            </a:xfrm>
            <a:custGeom>
              <a:avLst/>
              <a:gdLst/>
              <a:ahLst/>
              <a:cxnLst/>
              <a:rect l="l" t="t" r="r" b="b"/>
              <a:pathLst>
                <a:path w="360580" h="1059641" extrusionOk="0">
                  <a:moveTo>
                    <a:pt x="8197" y="1059642"/>
                  </a:moveTo>
                  <a:lnTo>
                    <a:pt x="0" y="2392"/>
                  </a:lnTo>
                  <a:lnTo>
                    <a:pt x="314944" y="0"/>
                  </a:lnTo>
                  <a:cubicBezTo>
                    <a:pt x="314944" y="0"/>
                    <a:pt x="385928" y="247339"/>
                    <a:pt x="350839" y="457592"/>
                  </a:cubicBezTo>
                  <a:cubicBezTo>
                    <a:pt x="298756" y="769666"/>
                    <a:pt x="8197" y="1059642"/>
                    <a:pt x="8197" y="105964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3" name="Google Shape;303;p18"/>
          <p:cNvGrpSpPr/>
          <p:nvPr/>
        </p:nvGrpSpPr>
        <p:grpSpPr>
          <a:xfrm flipH="1">
            <a:off x="5261697" y="2"/>
            <a:ext cx="6958526" cy="6858056"/>
            <a:chOff x="3599167" y="76925"/>
            <a:chExt cx="1918429" cy="1890730"/>
          </a:xfrm>
        </p:grpSpPr>
        <p:sp>
          <p:nvSpPr>
            <p:cNvPr id="304" name="Google Shape;304;p18"/>
            <p:cNvSpPr/>
            <p:nvPr/>
          </p:nvSpPr>
          <p:spPr>
            <a:xfrm>
              <a:off x="3602454" y="76925"/>
              <a:ext cx="1915142" cy="1885548"/>
            </a:xfrm>
            <a:custGeom>
              <a:avLst/>
              <a:gdLst/>
              <a:ahLst/>
              <a:cxnLst/>
              <a:rect l="l" t="t" r="r" b="b"/>
              <a:pathLst>
                <a:path w="1915142" h="1885548" extrusionOk="0">
                  <a:moveTo>
                    <a:pt x="3522" y="230632"/>
                  </a:moveTo>
                  <a:lnTo>
                    <a:pt x="0" y="5282"/>
                  </a:lnTo>
                  <a:lnTo>
                    <a:pt x="676049" y="0"/>
                  </a:lnTo>
                  <a:cubicBezTo>
                    <a:pt x="676049" y="0"/>
                    <a:pt x="1213033" y="227111"/>
                    <a:pt x="1531661" y="589784"/>
                  </a:cubicBezTo>
                  <a:cubicBezTo>
                    <a:pt x="1723421" y="808023"/>
                    <a:pt x="1787826" y="866190"/>
                    <a:pt x="1874982" y="1190133"/>
                  </a:cubicBezTo>
                  <a:cubicBezTo>
                    <a:pt x="1962138" y="1514072"/>
                    <a:pt x="1880285" y="1885549"/>
                    <a:pt x="1880285" y="1885549"/>
                  </a:cubicBezTo>
                  <a:lnTo>
                    <a:pt x="1424305" y="1883788"/>
                  </a:lnTo>
                  <a:cubicBezTo>
                    <a:pt x="1424305" y="1883788"/>
                    <a:pt x="1529353" y="1359576"/>
                    <a:pt x="1276386" y="966543"/>
                  </a:cubicBezTo>
                  <a:cubicBezTo>
                    <a:pt x="818665" y="255280"/>
                    <a:pt x="3522" y="230632"/>
                    <a:pt x="3522" y="230632"/>
                  </a:cubicBezTo>
                  <a:close/>
                </a:path>
              </a:pathLst>
            </a:custGeom>
            <a:solidFill>
              <a:srgbClr val="EADFD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18"/>
            <p:cNvSpPr/>
            <p:nvPr/>
          </p:nvSpPr>
          <p:spPr>
            <a:xfrm>
              <a:off x="3599167" y="514939"/>
              <a:ext cx="1244903" cy="1452716"/>
            </a:xfrm>
            <a:custGeom>
              <a:avLst/>
              <a:gdLst/>
              <a:ahLst/>
              <a:cxnLst/>
              <a:rect l="l" t="t" r="r" b="b"/>
              <a:pathLst>
                <a:path w="1244903" h="1452716" extrusionOk="0">
                  <a:moveTo>
                    <a:pt x="0" y="547381"/>
                  </a:moveTo>
                  <a:lnTo>
                    <a:pt x="6364" y="47"/>
                  </a:lnTo>
                  <a:cubicBezTo>
                    <a:pt x="6364" y="47"/>
                    <a:pt x="410395" y="-14697"/>
                    <a:pt x="930806" y="480555"/>
                  </a:cubicBezTo>
                  <a:cubicBezTo>
                    <a:pt x="1358814" y="887877"/>
                    <a:pt x="1225145" y="1447943"/>
                    <a:pt x="1225145" y="1447943"/>
                  </a:cubicBezTo>
                  <a:lnTo>
                    <a:pt x="626913" y="1452716"/>
                  </a:lnTo>
                  <a:cubicBezTo>
                    <a:pt x="626913" y="1452716"/>
                    <a:pt x="642012" y="1082390"/>
                    <a:pt x="485269" y="856055"/>
                  </a:cubicBezTo>
                  <a:cubicBezTo>
                    <a:pt x="328562" y="629720"/>
                    <a:pt x="0" y="547381"/>
                    <a:pt x="0" y="5473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18"/>
            <p:cNvSpPr/>
            <p:nvPr/>
          </p:nvSpPr>
          <p:spPr>
            <a:xfrm>
              <a:off x="3602349" y="1304168"/>
              <a:ext cx="440642" cy="663487"/>
            </a:xfrm>
            <a:custGeom>
              <a:avLst/>
              <a:gdLst/>
              <a:ahLst/>
              <a:cxnLst/>
              <a:rect l="l" t="t" r="r" b="b"/>
              <a:pathLst>
                <a:path w="440642" h="663487" extrusionOk="0">
                  <a:moveTo>
                    <a:pt x="0" y="0"/>
                  </a:moveTo>
                  <a:lnTo>
                    <a:pt x="0" y="658715"/>
                  </a:lnTo>
                  <a:lnTo>
                    <a:pt x="423236" y="663488"/>
                  </a:lnTo>
                  <a:cubicBezTo>
                    <a:pt x="423236" y="663488"/>
                    <a:pt x="462818" y="489362"/>
                    <a:pt x="422604" y="380301"/>
                  </a:cubicBezTo>
                  <a:cubicBezTo>
                    <a:pt x="317592" y="95495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7" name="Google Shape;307;p18"/>
          <p:cNvSpPr txBox="1">
            <a:spLocks noGrp="1"/>
          </p:cNvSpPr>
          <p:nvPr>
            <p:ph type="title"/>
          </p:nvPr>
        </p:nvSpPr>
        <p:spPr>
          <a:xfrm>
            <a:off x="1850850" y="1566300"/>
            <a:ext cx="8490300" cy="3725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400"/>
              <a:buNone/>
              <a:defRPr sz="85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308" name="Google Shape;308;p1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9" name="Google Shape;309;p18"/>
          <p:cNvSpPr/>
          <p:nvPr/>
        </p:nvSpPr>
        <p:spPr>
          <a:xfrm>
            <a:off x="1257750" y="1119000"/>
            <a:ext cx="9676500" cy="4620000"/>
          </a:xfrm>
          <a:prstGeom prst="roundRect">
            <a:avLst>
              <a:gd name="adj" fmla="val 6512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310" name="Google Shape;310;p18"/>
          <p:cNvSpPr/>
          <p:nvPr/>
        </p:nvSpPr>
        <p:spPr>
          <a:xfrm rot="5400000">
            <a:off x="-462658" y="6119355"/>
            <a:ext cx="1131345" cy="114589"/>
          </a:xfrm>
          <a:custGeom>
            <a:avLst/>
            <a:gdLst/>
            <a:ahLst/>
            <a:cxnLst/>
            <a:rect l="l" t="t" r="r" b="b"/>
            <a:pathLst>
              <a:path w="919793" h="87640" extrusionOk="0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image with Caption">
  <p:cSld name="CAPTION_ONLY"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9"/>
          <p:cNvSpPr>
            <a:spLocks noGrp="1"/>
          </p:cNvSpPr>
          <p:nvPr>
            <p:ph type="pic" idx="2"/>
          </p:nvPr>
        </p:nvSpPr>
        <p:spPr>
          <a:xfrm>
            <a:off x="18750" y="0"/>
            <a:ext cx="121920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13" name="Google Shape;313;p19"/>
          <p:cNvSpPr txBox="1">
            <a:spLocks noGrp="1"/>
          </p:cNvSpPr>
          <p:nvPr>
            <p:ph type="body" idx="1"/>
          </p:nvPr>
        </p:nvSpPr>
        <p:spPr>
          <a:xfrm>
            <a:off x="614575" y="4051550"/>
            <a:ext cx="3999300" cy="1719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4000">
                <a:solidFill>
                  <a:schemeClr val="accent6"/>
                </a:solidFill>
                <a:latin typeface="Aclonica"/>
                <a:ea typeface="Aclonica"/>
                <a:cs typeface="Aclonica"/>
                <a:sym typeface="Aclonica"/>
              </a:defRPr>
            </a:lvl1pPr>
          </a:lstStyle>
          <a:p>
            <a:endParaRPr/>
          </a:p>
        </p:txBody>
      </p:sp>
      <p:sp>
        <p:nvSpPr>
          <p:cNvPr id="314" name="Google Shape;314;p1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6" name="Google Shape;316;p20"/>
          <p:cNvGrpSpPr/>
          <p:nvPr/>
        </p:nvGrpSpPr>
        <p:grpSpPr>
          <a:xfrm rot="10800000" flipH="1">
            <a:off x="-53275" y="-35"/>
            <a:ext cx="9236678" cy="6858060"/>
            <a:chOff x="353870" y="114411"/>
            <a:chExt cx="2532748" cy="1880466"/>
          </a:xfrm>
        </p:grpSpPr>
        <p:sp>
          <p:nvSpPr>
            <p:cNvPr id="317" name="Google Shape;317;p20"/>
            <p:cNvSpPr/>
            <p:nvPr/>
          </p:nvSpPr>
          <p:spPr>
            <a:xfrm>
              <a:off x="353870" y="114411"/>
              <a:ext cx="2532748" cy="1880466"/>
            </a:xfrm>
            <a:custGeom>
              <a:avLst/>
              <a:gdLst/>
              <a:ahLst/>
              <a:cxnLst/>
              <a:rect l="l" t="t" r="r" b="b"/>
              <a:pathLst>
                <a:path w="2520147" h="1880466" extrusionOk="0">
                  <a:moveTo>
                    <a:pt x="0" y="1731422"/>
                  </a:moveTo>
                  <a:lnTo>
                    <a:pt x="6576" y="1880466"/>
                  </a:lnTo>
                  <a:lnTo>
                    <a:pt x="547962" y="1876082"/>
                  </a:lnTo>
                  <a:cubicBezTo>
                    <a:pt x="547962" y="1876082"/>
                    <a:pt x="1437335" y="1427914"/>
                    <a:pt x="1711000" y="1132433"/>
                  </a:cubicBezTo>
                  <a:cubicBezTo>
                    <a:pt x="2390021" y="399290"/>
                    <a:pt x="2520148" y="2790"/>
                    <a:pt x="2520148" y="2790"/>
                  </a:cubicBezTo>
                  <a:lnTo>
                    <a:pt x="1830691" y="0"/>
                  </a:lnTo>
                  <a:cubicBezTo>
                    <a:pt x="1830691" y="0"/>
                    <a:pt x="1773912" y="553078"/>
                    <a:pt x="1222983" y="998485"/>
                  </a:cubicBezTo>
                  <a:cubicBezTo>
                    <a:pt x="733107" y="1394529"/>
                    <a:pt x="0" y="1731422"/>
                    <a:pt x="0" y="173142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20"/>
            <p:cNvSpPr/>
            <p:nvPr/>
          </p:nvSpPr>
          <p:spPr>
            <a:xfrm>
              <a:off x="369201" y="118650"/>
              <a:ext cx="1606627" cy="1562791"/>
            </a:xfrm>
            <a:custGeom>
              <a:avLst/>
              <a:gdLst/>
              <a:ahLst/>
              <a:cxnLst/>
              <a:rect l="l" t="t" r="r" b="b"/>
              <a:pathLst>
                <a:path w="1606627" h="1562791" extrusionOk="0">
                  <a:moveTo>
                    <a:pt x="2192" y="957839"/>
                  </a:moveTo>
                  <a:cubicBezTo>
                    <a:pt x="2192" y="957839"/>
                    <a:pt x="314770" y="764780"/>
                    <a:pt x="585225" y="565499"/>
                  </a:cubicBezTo>
                  <a:cubicBezTo>
                    <a:pt x="876742" y="350698"/>
                    <a:pt x="944690" y="0"/>
                    <a:pt x="944690" y="0"/>
                  </a:cubicBezTo>
                  <a:lnTo>
                    <a:pt x="1606628" y="2192"/>
                  </a:lnTo>
                  <a:cubicBezTo>
                    <a:pt x="1606628" y="2192"/>
                    <a:pt x="1516330" y="472983"/>
                    <a:pt x="1157298" y="802217"/>
                  </a:cubicBezTo>
                  <a:cubicBezTo>
                    <a:pt x="629062" y="1286616"/>
                    <a:pt x="0" y="1562791"/>
                    <a:pt x="0" y="1562791"/>
                  </a:cubicBezTo>
                  <a:lnTo>
                    <a:pt x="2192" y="9578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20"/>
            <p:cNvSpPr/>
            <p:nvPr/>
          </p:nvSpPr>
          <p:spPr>
            <a:xfrm>
              <a:off x="362641" y="115159"/>
              <a:ext cx="764692" cy="686324"/>
            </a:xfrm>
            <a:custGeom>
              <a:avLst/>
              <a:gdLst/>
              <a:ahLst/>
              <a:cxnLst/>
              <a:rect l="l" t="t" r="r" b="b"/>
              <a:pathLst>
                <a:path w="764692" h="686324" extrusionOk="0">
                  <a:moveTo>
                    <a:pt x="1264" y="259110"/>
                  </a:moveTo>
                  <a:lnTo>
                    <a:pt x="0" y="686324"/>
                  </a:lnTo>
                  <a:cubicBezTo>
                    <a:pt x="0" y="686324"/>
                    <a:pt x="342963" y="491067"/>
                    <a:pt x="439855" y="413311"/>
                  </a:cubicBezTo>
                  <a:cubicBezTo>
                    <a:pt x="746994" y="166842"/>
                    <a:pt x="764693" y="6320"/>
                    <a:pt x="764693" y="6320"/>
                  </a:cubicBezTo>
                  <a:lnTo>
                    <a:pt x="257847" y="0"/>
                  </a:lnTo>
                  <a:cubicBezTo>
                    <a:pt x="257847" y="0"/>
                    <a:pt x="188329" y="106172"/>
                    <a:pt x="145354" y="142827"/>
                  </a:cubicBezTo>
                  <a:cubicBezTo>
                    <a:pt x="102379" y="179481"/>
                    <a:pt x="1264" y="259110"/>
                    <a:pt x="1264" y="25911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0" name="Google Shape;320;p20"/>
          <p:cNvSpPr/>
          <p:nvPr/>
        </p:nvSpPr>
        <p:spPr>
          <a:xfrm>
            <a:off x="1257750" y="1119000"/>
            <a:ext cx="9676500" cy="4620000"/>
          </a:xfrm>
          <a:prstGeom prst="roundRect">
            <a:avLst>
              <a:gd name="adj" fmla="val 6512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321" name="Google Shape;321;p20"/>
          <p:cNvSpPr txBox="1">
            <a:spLocks noGrp="1"/>
          </p:cNvSpPr>
          <p:nvPr>
            <p:ph type="title" hasCustomPrompt="1"/>
          </p:nvPr>
        </p:nvSpPr>
        <p:spPr>
          <a:xfrm>
            <a:off x="1501200" y="2164125"/>
            <a:ext cx="9189600" cy="21393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22" name="Google Shape;322;p20"/>
          <p:cNvSpPr txBox="1">
            <a:spLocks noGrp="1"/>
          </p:cNvSpPr>
          <p:nvPr>
            <p:ph type="body" idx="1"/>
          </p:nvPr>
        </p:nvSpPr>
        <p:spPr>
          <a:xfrm>
            <a:off x="1501200" y="4444725"/>
            <a:ext cx="9189600" cy="1004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55600" algn="ctr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marL="914400" lvl="1" indent="-355600" algn="ctr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 algn="ctr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 algn="ctr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 algn="ctr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 algn="ctr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 algn="ctr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 algn="ctr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 algn="ctr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323" name="Google Shape;323;p2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24" name="Google Shape;324;p20"/>
          <p:cNvSpPr/>
          <p:nvPr/>
        </p:nvSpPr>
        <p:spPr>
          <a:xfrm rot="5400000">
            <a:off x="-462658" y="6119355"/>
            <a:ext cx="1131345" cy="114589"/>
          </a:xfrm>
          <a:custGeom>
            <a:avLst/>
            <a:gdLst/>
            <a:ahLst/>
            <a:cxnLst/>
            <a:rect l="l" t="t" r="r" b="b"/>
            <a:pathLst>
              <a:path w="919793" h="87640" extrusionOk="0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/>
          <p:nvPr/>
        </p:nvSpPr>
        <p:spPr>
          <a:xfrm>
            <a:off x="1883700" y="1417950"/>
            <a:ext cx="8424600" cy="4022100"/>
          </a:xfrm>
          <a:prstGeom prst="roundRect">
            <a:avLst>
              <a:gd name="adj" fmla="val 6512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25" name="Google Shape;25;p3"/>
          <p:cNvSpPr txBox="1">
            <a:spLocks noGrp="1"/>
          </p:cNvSpPr>
          <p:nvPr>
            <p:ph type="title"/>
          </p:nvPr>
        </p:nvSpPr>
        <p:spPr>
          <a:xfrm>
            <a:off x="2242050" y="2196625"/>
            <a:ext cx="7707900" cy="1638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5022">
                <a:solidFill>
                  <a:schemeClr val="accent6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body" idx="1"/>
          </p:nvPr>
        </p:nvSpPr>
        <p:spPr>
          <a:xfrm>
            <a:off x="2242050" y="3758651"/>
            <a:ext cx="7707900" cy="990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55600" algn="ctr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marL="914400" lvl="1" indent="-355600" algn="ctr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 algn="ctr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 algn="ctr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 algn="ctr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 algn="ctr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 algn="ctr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 algn="ctr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 algn="ctr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28" name="Google Shape;28;p3"/>
          <p:cNvSpPr/>
          <p:nvPr/>
        </p:nvSpPr>
        <p:spPr>
          <a:xfrm>
            <a:off x="5190075" y="607475"/>
            <a:ext cx="1683900" cy="16839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5324925" y="742325"/>
            <a:ext cx="1414200" cy="1414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cxnSp>
        <p:nvCxnSpPr>
          <p:cNvPr id="30" name="Google Shape;30;p3"/>
          <p:cNvCxnSpPr/>
          <p:nvPr/>
        </p:nvCxnSpPr>
        <p:spPr>
          <a:xfrm>
            <a:off x="1883695" y="4830525"/>
            <a:ext cx="8433300" cy="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1" name="Google Shape;31;p3"/>
          <p:cNvSpPr/>
          <p:nvPr/>
        </p:nvSpPr>
        <p:spPr>
          <a:xfrm>
            <a:off x="2172274" y="4988693"/>
            <a:ext cx="279569" cy="230201"/>
          </a:xfrm>
          <a:custGeom>
            <a:avLst/>
            <a:gdLst/>
            <a:ahLst/>
            <a:cxnLst/>
            <a:rect l="l" t="t" r="r" b="b"/>
            <a:pathLst>
              <a:path w="279569" h="230201" extrusionOk="0">
                <a:moveTo>
                  <a:pt x="258901" y="121615"/>
                </a:moveTo>
                <a:lnTo>
                  <a:pt x="139779" y="230201"/>
                </a:lnTo>
                <a:lnTo>
                  <a:pt x="20747" y="121615"/>
                </a:lnTo>
                <a:cubicBezTo>
                  <a:pt x="-2828" y="96791"/>
                  <a:pt x="-7025" y="46517"/>
                  <a:pt x="11817" y="24371"/>
                </a:cubicBezTo>
                <a:cubicBezTo>
                  <a:pt x="55305" y="-26617"/>
                  <a:pt x="139512" y="8208"/>
                  <a:pt x="139512" y="75181"/>
                </a:cubicBezTo>
                <a:cubicBezTo>
                  <a:pt x="139512" y="8208"/>
                  <a:pt x="223808" y="-26617"/>
                  <a:pt x="267385" y="24371"/>
                </a:cubicBezTo>
                <a:cubicBezTo>
                  <a:pt x="286673" y="46517"/>
                  <a:pt x="282476" y="96791"/>
                  <a:pt x="258901" y="12161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2" name="Google Shape;32;p3"/>
          <p:cNvGrpSpPr/>
          <p:nvPr/>
        </p:nvGrpSpPr>
        <p:grpSpPr>
          <a:xfrm>
            <a:off x="2608405" y="5002708"/>
            <a:ext cx="217530" cy="202170"/>
            <a:chOff x="2045075" y="5290572"/>
            <a:chExt cx="265832" cy="247061"/>
          </a:xfrm>
        </p:grpSpPr>
        <p:sp>
          <p:nvSpPr>
            <p:cNvPr id="33" name="Google Shape;33;p3"/>
            <p:cNvSpPr/>
            <p:nvPr/>
          </p:nvSpPr>
          <p:spPr>
            <a:xfrm>
              <a:off x="2156248" y="5290595"/>
              <a:ext cx="154659" cy="247038"/>
            </a:xfrm>
            <a:custGeom>
              <a:avLst/>
              <a:gdLst/>
              <a:ahLst/>
              <a:cxnLst/>
              <a:rect l="l" t="t" r="r" b="b"/>
              <a:pathLst>
                <a:path w="154659" h="247038" extrusionOk="0">
                  <a:moveTo>
                    <a:pt x="20657" y="246971"/>
                  </a:moveTo>
                  <a:cubicBezTo>
                    <a:pt x="20068" y="247060"/>
                    <a:pt x="19461" y="247060"/>
                    <a:pt x="18872" y="246971"/>
                  </a:cubicBezTo>
                  <a:cubicBezTo>
                    <a:pt x="15032" y="246158"/>
                    <a:pt x="12165" y="242935"/>
                    <a:pt x="11817" y="239024"/>
                  </a:cubicBezTo>
                  <a:lnTo>
                    <a:pt x="30" y="98828"/>
                  </a:lnTo>
                  <a:cubicBezTo>
                    <a:pt x="-256" y="95506"/>
                    <a:pt x="1324" y="92309"/>
                    <a:pt x="4137" y="90523"/>
                  </a:cubicBezTo>
                  <a:lnTo>
                    <a:pt x="141208" y="1226"/>
                  </a:lnTo>
                  <a:cubicBezTo>
                    <a:pt x="145459" y="-1265"/>
                    <a:pt x="150932" y="155"/>
                    <a:pt x="153433" y="4414"/>
                  </a:cubicBezTo>
                  <a:cubicBezTo>
                    <a:pt x="154924" y="6959"/>
                    <a:pt x="155058" y="10075"/>
                    <a:pt x="153799" y="12745"/>
                  </a:cubicBezTo>
                  <a:lnTo>
                    <a:pt x="28783" y="242060"/>
                  </a:lnTo>
                  <a:cubicBezTo>
                    <a:pt x="27239" y="245123"/>
                    <a:pt x="24086" y="247025"/>
                    <a:pt x="20657" y="246971"/>
                  </a:cubicBezTo>
                  <a:close/>
                  <a:moveTo>
                    <a:pt x="18336" y="102042"/>
                  </a:moveTo>
                  <a:lnTo>
                    <a:pt x="27265" y="207323"/>
                  </a:lnTo>
                  <a:lnTo>
                    <a:pt x="121384" y="35159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34;p3"/>
            <p:cNvSpPr/>
            <p:nvPr/>
          </p:nvSpPr>
          <p:spPr>
            <a:xfrm>
              <a:off x="2045075" y="5290572"/>
              <a:ext cx="263635" cy="106799"/>
            </a:xfrm>
            <a:custGeom>
              <a:avLst/>
              <a:gdLst/>
              <a:ahLst/>
              <a:cxnLst/>
              <a:rect l="l" t="t" r="r" b="b"/>
              <a:pathLst>
                <a:path w="263635" h="106799" extrusionOk="0">
                  <a:moveTo>
                    <a:pt x="120132" y="106798"/>
                  </a:moveTo>
                  <a:cubicBezTo>
                    <a:pt x="118132" y="106816"/>
                    <a:pt x="116176" y="106155"/>
                    <a:pt x="114596" y="104923"/>
                  </a:cubicBezTo>
                  <a:lnTo>
                    <a:pt x="3421" y="16608"/>
                  </a:lnTo>
                  <a:cubicBezTo>
                    <a:pt x="429" y="14269"/>
                    <a:pt x="-749" y="10295"/>
                    <a:pt x="474" y="6696"/>
                  </a:cubicBezTo>
                  <a:cubicBezTo>
                    <a:pt x="1733" y="3097"/>
                    <a:pt x="5144" y="686"/>
                    <a:pt x="8957" y="713"/>
                  </a:cubicBezTo>
                  <a:lnTo>
                    <a:pt x="254702" y="-1"/>
                  </a:lnTo>
                  <a:lnTo>
                    <a:pt x="254702" y="-1"/>
                  </a:lnTo>
                  <a:cubicBezTo>
                    <a:pt x="259632" y="-1"/>
                    <a:pt x="263632" y="3999"/>
                    <a:pt x="263632" y="8929"/>
                  </a:cubicBezTo>
                  <a:cubicBezTo>
                    <a:pt x="263632" y="13858"/>
                    <a:pt x="259632" y="17858"/>
                    <a:pt x="254702" y="17858"/>
                  </a:cubicBezTo>
                  <a:lnTo>
                    <a:pt x="34407" y="18483"/>
                  </a:lnTo>
                  <a:lnTo>
                    <a:pt x="125579" y="90903"/>
                  </a:lnTo>
                  <a:cubicBezTo>
                    <a:pt x="129410" y="93966"/>
                    <a:pt x="130044" y="99556"/>
                    <a:pt x="127008" y="103405"/>
                  </a:cubicBezTo>
                  <a:cubicBezTo>
                    <a:pt x="125347" y="105512"/>
                    <a:pt x="122820" y="106762"/>
                    <a:pt x="120132" y="10679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" name="Google Shape;35;p3"/>
          <p:cNvSpPr/>
          <p:nvPr/>
        </p:nvSpPr>
        <p:spPr>
          <a:xfrm>
            <a:off x="9898399" y="4978622"/>
            <a:ext cx="226819" cy="250344"/>
          </a:xfrm>
          <a:custGeom>
            <a:avLst/>
            <a:gdLst/>
            <a:ahLst/>
            <a:cxnLst/>
            <a:rect l="l" t="t" r="r" b="b"/>
            <a:pathLst>
              <a:path w="254853" h="281285" extrusionOk="0">
                <a:moveTo>
                  <a:pt x="254853" y="281285"/>
                </a:moveTo>
                <a:lnTo>
                  <a:pt x="127426" y="201900"/>
                </a:lnTo>
                <a:lnTo>
                  <a:pt x="0" y="281285"/>
                </a:lnTo>
                <a:lnTo>
                  <a:pt x="0" y="0"/>
                </a:lnTo>
                <a:lnTo>
                  <a:pt x="254853" y="0"/>
                </a:lnTo>
                <a:lnTo>
                  <a:pt x="254853" y="281285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6" name="Google Shape;36;p3"/>
          <p:cNvGrpSpPr/>
          <p:nvPr/>
        </p:nvGrpSpPr>
        <p:grpSpPr>
          <a:xfrm>
            <a:off x="2953891" y="4988686"/>
            <a:ext cx="226556" cy="230214"/>
            <a:chOff x="10064117" y="7392669"/>
            <a:chExt cx="632132" cy="642160"/>
          </a:xfrm>
        </p:grpSpPr>
        <p:sp>
          <p:nvSpPr>
            <p:cNvPr id="37" name="Google Shape;37;p3"/>
            <p:cNvSpPr/>
            <p:nvPr/>
          </p:nvSpPr>
          <p:spPr>
            <a:xfrm>
              <a:off x="10064117" y="7759301"/>
              <a:ext cx="632132" cy="275528"/>
            </a:xfrm>
            <a:custGeom>
              <a:avLst/>
              <a:gdLst/>
              <a:ahLst/>
              <a:cxnLst/>
              <a:rect l="l" t="t" r="r" b="b"/>
              <a:pathLst>
                <a:path w="845661" h="368599" extrusionOk="0">
                  <a:moveTo>
                    <a:pt x="725835" y="367868"/>
                  </a:moveTo>
                  <a:lnTo>
                    <a:pt x="116604" y="367868"/>
                  </a:lnTo>
                  <a:cubicBezTo>
                    <a:pt x="51355" y="367801"/>
                    <a:pt x="-1550" y="314915"/>
                    <a:pt x="-1611" y="249653"/>
                  </a:cubicBezTo>
                  <a:lnTo>
                    <a:pt x="-1611" y="23962"/>
                  </a:lnTo>
                  <a:cubicBezTo>
                    <a:pt x="-1611" y="10325"/>
                    <a:pt x="9439" y="-731"/>
                    <a:pt x="23081" y="-731"/>
                  </a:cubicBezTo>
                  <a:cubicBezTo>
                    <a:pt x="36724" y="-731"/>
                    <a:pt x="47774" y="10325"/>
                    <a:pt x="47774" y="23962"/>
                  </a:cubicBezTo>
                  <a:lnTo>
                    <a:pt x="47774" y="249653"/>
                  </a:lnTo>
                  <a:cubicBezTo>
                    <a:pt x="47836" y="287636"/>
                    <a:pt x="78640" y="318415"/>
                    <a:pt x="116604" y="318483"/>
                  </a:cubicBezTo>
                  <a:lnTo>
                    <a:pt x="725835" y="318483"/>
                  </a:lnTo>
                  <a:cubicBezTo>
                    <a:pt x="763861" y="318446"/>
                    <a:pt x="794603" y="287655"/>
                    <a:pt x="794665" y="249653"/>
                  </a:cubicBezTo>
                  <a:lnTo>
                    <a:pt x="794665" y="23962"/>
                  </a:lnTo>
                  <a:cubicBezTo>
                    <a:pt x="794665" y="10325"/>
                    <a:pt x="805715" y="-731"/>
                    <a:pt x="819358" y="-731"/>
                  </a:cubicBezTo>
                  <a:cubicBezTo>
                    <a:pt x="833000" y="-731"/>
                    <a:pt x="844050" y="10325"/>
                    <a:pt x="844050" y="23962"/>
                  </a:cubicBezTo>
                  <a:lnTo>
                    <a:pt x="844050" y="249653"/>
                  </a:lnTo>
                  <a:cubicBezTo>
                    <a:pt x="843989" y="314915"/>
                    <a:pt x="791084" y="367801"/>
                    <a:pt x="725835" y="3678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38;p3"/>
            <p:cNvSpPr/>
            <p:nvPr/>
          </p:nvSpPr>
          <p:spPr>
            <a:xfrm>
              <a:off x="10202922" y="7392673"/>
              <a:ext cx="362736" cy="207645"/>
            </a:xfrm>
            <a:custGeom>
              <a:avLst/>
              <a:gdLst/>
              <a:ahLst/>
              <a:cxnLst/>
              <a:rect l="l" t="t" r="r" b="b"/>
              <a:pathLst>
                <a:path w="485266" h="277786" extrusionOk="0">
                  <a:moveTo>
                    <a:pt x="458687" y="276870"/>
                  </a:moveTo>
                  <a:cubicBezTo>
                    <a:pt x="451959" y="276877"/>
                    <a:pt x="445539" y="274161"/>
                    <a:pt x="440909" y="269339"/>
                  </a:cubicBezTo>
                  <a:lnTo>
                    <a:pt x="238429" y="59452"/>
                  </a:lnTo>
                  <a:lnTo>
                    <a:pt x="40887" y="264524"/>
                  </a:lnTo>
                  <a:cubicBezTo>
                    <a:pt x="31380" y="274346"/>
                    <a:pt x="15762" y="274617"/>
                    <a:pt x="5948" y="265142"/>
                  </a:cubicBezTo>
                  <a:cubicBezTo>
                    <a:pt x="-3868" y="255666"/>
                    <a:pt x="-4177" y="240023"/>
                    <a:pt x="5330" y="230201"/>
                  </a:cubicBezTo>
                  <a:lnTo>
                    <a:pt x="220958" y="6794"/>
                  </a:lnTo>
                  <a:cubicBezTo>
                    <a:pt x="230465" y="-3009"/>
                    <a:pt x="246083" y="-3268"/>
                    <a:pt x="255899" y="6214"/>
                  </a:cubicBezTo>
                  <a:cubicBezTo>
                    <a:pt x="256085" y="6406"/>
                    <a:pt x="256270" y="6597"/>
                    <a:pt x="256454" y="6794"/>
                  </a:cubicBezTo>
                  <a:lnTo>
                    <a:pt x="476713" y="235202"/>
                  </a:lnTo>
                  <a:cubicBezTo>
                    <a:pt x="486220" y="245005"/>
                    <a:pt x="485911" y="260641"/>
                    <a:pt x="476095" y="270117"/>
                  </a:cubicBezTo>
                  <a:cubicBezTo>
                    <a:pt x="471527" y="274562"/>
                    <a:pt x="465416" y="277043"/>
                    <a:pt x="458996" y="27705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39;p3"/>
            <p:cNvSpPr/>
            <p:nvPr/>
          </p:nvSpPr>
          <p:spPr>
            <a:xfrm>
              <a:off x="10363922" y="7392669"/>
              <a:ext cx="38623" cy="426604"/>
            </a:xfrm>
            <a:custGeom>
              <a:avLst/>
              <a:gdLst/>
              <a:ahLst/>
              <a:cxnLst/>
              <a:rect l="l" t="t" r="r" b="b"/>
              <a:pathLst>
                <a:path w="51670" h="570708" extrusionOk="0">
                  <a:moveTo>
                    <a:pt x="25366" y="569978"/>
                  </a:moveTo>
                  <a:cubicBezTo>
                    <a:pt x="11722" y="569978"/>
                    <a:pt x="673" y="558922"/>
                    <a:pt x="673" y="545285"/>
                  </a:cubicBezTo>
                  <a:lnTo>
                    <a:pt x="-1611" y="23962"/>
                  </a:lnTo>
                  <a:cubicBezTo>
                    <a:pt x="-1611" y="10325"/>
                    <a:pt x="9439" y="-731"/>
                    <a:pt x="23081" y="-731"/>
                  </a:cubicBezTo>
                  <a:lnTo>
                    <a:pt x="23081" y="-731"/>
                  </a:lnTo>
                  <a:cubicBezTo>
                    <a:pt x="36724" y="-731"/>
                    <a:pt x="47774" y="10325"/>
                    <a:pt x="47774" y="23962"/>
                  </a:cubicBezTo>
                  <a:lnTo>
                    <a:pt x="50059" y="545285"/>
                  </a:lnTo>
                  <a:cubicBezTo>
                    <a:pt x="50059" y="558922"/>
                    <a:pt x="39009" y="569978"/>
                    <a:pt x="25366" y="56997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0" name="Google Shape;40;p3"/>
          <p:cNvSpPr/>
          <p:nvPr/>
        </p:nvSpPr>
        <p:spPr>
          <a:xfrm rot="5400000">
            <a:off x="-462658" y="6119355"/>
            <a:ext cx="1131345" cy="114589"/>
          </a:xfrm>
          <a:custGeom>
            <a:avLst/>
            <a:gdLst/>
            <a:ahLst/>
            <a:cxnLst/>
            <a:rect l="l" t="t" r="r" b="b"/>
            <a:pathLst>
              <a:path w="919793" h="87640" extrusionOk="0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2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 SlidesMania - Do not remove">
  <p:cSld name="BLANK_1"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2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29" name="Google Shape;329;p2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30" name="Google Shape;330;p2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2"/>
            <p:cNvSpPr txBox="1"/>
            <p:nvPr/>
          </p:nvSpPr>
          <p:spPr>
            <a:xfrm>
              <a:off x="463500" y="2858044"/>
              <a:ext cx="8956500" cy="383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600" b="1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Free </a:t>
              </a:r>
              <a:r>
                <a:rPr lang="en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themes and templates for </a:t>
              </a:r>
              <a:r>
                <a:rPr lang="en" sz="3600" b="1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Google Slides</a:t>
              </a:r>
              <a:r>
                <a:rPr lang="en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 or </a:t>
              </a:r>
              <a:r>
                <a:rPr lang="en" sz="3600" b="1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PowerPoint</a:t>
              </a:r>
              <a:endParaRPr sz="3600" b="1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1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1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000" b="1">
                  <a:solidFill>
                    <a:srgbClr val="FFCB25"/>
                  </a:solidFill>
                  <a:latin typeface="Poppins"/>
                  <a:ea typeface="Poppins"/>
                  <a:cs typeface="Poppins"/>
                  <a:sym typeface="Poppins"/>
                </a:rPr>
                <a:t>NOT to be sold as is or modified!</a:t>
              </a:r>
              <a:endParaRPr sz="3000" b="1">
                <a:solidFill>
                  <a:srgbClr val="FFCB25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7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Read </a:t>
              </a:r>
              <a:r>
                <a:rPr lang="en" sz="2700" u="sng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FAQ</a:t>
              </a:r>
              <a:r>
                <a:rPr lang="en" sz="4400" b="1">
                  <a:solidFill>
                    <a:srgbClr val="FFCB25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" sz="27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on slidesmania.com</a:t>
              </a:r>
              <a:endParaRPr sz="27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Do not remove the slidesmania.com text on the sides.</a:t>
              </a:r>
              <a:endParaRPr sz="20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cxnSp>
          <p:nvCxnSpPr>
            <p:cNvPr id="332" name="Google Shape;332;p22"/>
            <p:cNvCxnSpPr/>
            <p:nvPr/>
          </p:nvCxnSpPr>
          <p:spPr>
            <a:xfrm>
              <a:off x="10423367" y="5688858"/>
              <a:ext cx="1495200" cy="12900"/>
            </a:xfrm>
            <a:prstGeom prst="straightConnector1">
              <a:avLst/>
            </a:prstGeom>
            <a:noFill/>
            <a:ln w="38100" cap="flat" cmpd="sng">
              <a:solidFill>
                <a:srgbClr val="FFCB2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pic>
          <p:nvPicPr>
            <p:cNvPr id="333" name="Google Shape;333;p22">
              <a:hlinkClick r:id="rId3"/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8982558" y="5912306"/>
              <a:ext cx="713232" cy="6378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4" name="Google Shape;334;p22">
              <a:hlinkClick r:id="rId5"/>
            </p:cNvPr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9764428" y="5916798"/>
              <a:ext cx="708660" cy="6288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5" name="Google Shape;335;p22">
              <a:hlinkClick r:id="rId7"/>
            </p:cNvPr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10541715" y="5905569"/>
              <a:ext cx="612648" cy="6243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6" name="Google Shape;336;p22">
              <a:hlinkClick r:id="rId9"/>
            </p:cNvPr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11219049" y="5916799"/>
              <a:ext cx="699516" cy="6019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7" name="Google Shape;337;p22"/>
            <p:cNvSpPr txBox="1"/>
            <p:nvPr/>
          </p:nvSpPr>
          <p:spPr>
            <a:xfrm>
              <a:off x="7072500" y="4813375"/>
              <a:ext cx="4915500" cy="100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b="1">
                  <a:solidFill>
                    <a:srgbClr val="252525"/>
                  </a:solidFill>
                  <a:latin typeface="Homemade Apple"/>
                  <a:ea typeface="Homemade Apple"/>
                  <a:cs typeface="Homemade Apple"/>
                  <a:sym typeface="Homemade Apple"/>
                </a:rPr>
                <a:t>Sharing is caring!</a:t>
              </a:r>
              <a:endParaRPr sz="2400" b="1">
                <a:solidFill>
                  <a:srgbClr val="252525"/>
                </a:solidFill>
                <a:latin typeface="Homemade Apple"/>
                <a:ea typeface="Homemade Apple"/>
                <a:cs typeface="Homemade Apple"/>
                <a:sym typeface="Homemade Apple"/>
              </a:endParaRPr>
            </a:p>
          </p:txBody>
        </p:sp>
      </p:grpSp>
      <p:pic>
        <p:nvPicPr>
          <p:cNvPr id="338" name="Google Shape;338;p22"/>
          <p:cNvPicPr preferRelativeResize="0"/>
          <p:nvPr/>
        </p:nvPicPr>
        <p:blipFill rotWithShape="1">
          <a:blip r:embed="rId11">
            <a:alphaModFix/>
          </a:blip>
          <a:srcRect t="16256" b="20906"/>
          <a:stretch/>
        </p:blipFill>
        <p:spPr>
          <a:xfrm>
            <a:off x="125075" y="493725"/>
            <a:ext cx="8239800" cy="207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4"/>
          <p:cNvGrpSpPr/>
          <p:nvPr/>
        </p:nvGrpSpPr>
        <p:grpSpPr>
          <a:xfrm rot="10800000" flipH="1">
            <a:off x="8074821" y="23"/>
            <a:ext cx="4117188" cy="6857950"/>
            <a:chOff x="1863741" y="46170"/>
            <a:chExt cx="1139170" cy="1897502"/>
          </a:xfrm>
        </p:grpSpPr>
        <p:sp>
          <p:nvSpPr>
            <p:cNvPr id="43" name="Google Shape;43;p4"/>
            <p:cNvSpPr/>
            <p:nvPr/>
          </p:nvSpPr>
          <p:spPr>
            <a:xfrm>
              <a:off x="1863741" y="46170"/>
              <a:ext cx="1139170" cy="1894423"/>
            </a:xfrm>
            <a:custGeom>
              <a:avLst/>
              <a:gdLst/>
              <a:ahLst/>
              <a:cxnLst/>
              <a:rect l="l" t="t" r="r" b="b"/>
              <a:pathLst>
                <a:path w="1139170" h="1894423" extrusionOk="0">
                  <a:moveTo>
                    <a:pt x="1139170" y="189686"/>
                  </a:moveTo>
                  <a:lnTo>
                    <a:pt x="1138838" y="0"/>
                  </a:lnTo>
                  <a:lnTo>
                    <a:pt x="681817" y="1499"/>
                  </a:lnTo>
                  <a:cubicBezTo>
                    <a:pt x="681817" y="1499"/>
                    <a:pt x="241381" y="290953"/>
                    <a:pt x="72319" y="820841"/>
                  </a:cubicBezTo>
                  <a:cubicBezTo>
                    <a:pt x="-133783" y="1466837"/>
                    <a:pt x="166142" y="1894424"/>
                    <a:pt x="166142" y="1894424"/>
                  </a:cubicBezTo>
                  <a:lnTo>
                    <a:pt x="518366" y="1891347"/>
                  </a:lnTo>
                  <a:cubicBezTo>
                    <a:pt x="518366" y="1891347"/>
                    <a:pt x="209785" y="1487162"/>
                    <a:pt x="341483" y="1025405"/>
                  </a:cubicBezTo>
                  <a:cubicBezTo>
                    <a:pt x="590653" y="151775"/>
                    <a:pt x="1139170" y="189686"/>
                    <a:pt x="1139170" y="18968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4"/>
            <p:cNvSpPr/>
            <p:nvPr/>
          </p:nvSpPr>
          <p:spPr>
            <a:xfrm>
              <a:off x="2312396" y="377903"/>
              <a:ext cx="688637" cy="1565769"/>
            </a:xfrm>
            <a:custGeom>
              <a:avLst/>
              <a:gdLst/>
              <a:ahLst/>
              <a:cxnLst/>
              <a:rect l="l" t="t" r="r" b="b"/>
              <a:pathLst>
                <a:path w="704488" h="1565769" extrusionOk="0">
                  <a:moveTo>
                    <a:pt x="704489" y="0"/>
                  </a:moveTo>
                  <a:cubicBezTo>
                    <a:pt x="704489" y="0"/>
                    <a:pt x="419136" y="11334"/>
                    <a:pt x="169237" y="307616"/>
                  </a:cubicBezTo>
                  <a:cubicBezTo>
                    <a:pt x="-236818" y="789035"/>
                    <a:pt x="215378" y="1565769"/>
                    <a:pt x="215378" y="1565769"/>
                  </a:cubicBezTo>
                  <a:lnTo>
                    <a:pt x="581442" y="1561155"/>
                  </a:lnTo>
                  <a:cubicBezTo>
                    <a:pt x="581442" y="1561155"/>
                    <a:pt x="329454" y="1206834"/>
                    <a:pt x="386107" y="879782"/>
                  </a:cubicBezTo>
                  <a:cubicBezTo>
                    <a:pt x="453784" y="489110"/>
                    <a:pt x="701416" y="449118"/>
                    <a:pt x="701416" y="449118"/>
                  </a:cubicBezTo>
                  <a:lnTo>
                    <a:pt x="70448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4"/>
            <p:cNvSpPr/>
            <p:nvPr/>
          </p:nvSpPr>
          <p:spPr>
            <a:xfrm>
              <a:off x="2812620" y="994672"/>
              <a:ext cx="189331" cy="845944"/>
            </a:xfrm>
            <a:custGeom>
              <a:avLst/>
              <a:gdLst/>
              <a:ahLst/>
              <a:cxnLst/>
              <a:rect l="l" t="t" r="r" b="b"/>
              <a:pathLst>
                <a:path w="189331" h="845944" extrusionOk="0">
                  <a:moveTo>
                    <a:pt x="189332" y="0"/>
                  </a:moveTo>
                  <a:lnTo>
                    <a:pt x="187793" y="845945"/>
                  </a:lnTo>
                  <a:cubicBezTo>
                    <a:pt x="187793" y="845945"/>
                    <a:pt x="-6075" y="625767"/>
                    <a:pt x="147" y="421434"/>
                  </a:cubicBezTo>
                  <a:cubicBezTo>
                    <a:pt x="9376" y="118432"/>
                    <a:pt x="189332" y="0"/>
                    <a:pt x="1893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6" name="Google Shape;46;p4"/>
          <p:cNvGrpSpPr/>
          <p:nvPr/>
        </p:nvGrpSpPr>
        <p:grpSpPr>
          <a:xfrm>
            <a:off x="-23600" y="16"/>
            <a:ext cx="3092599" cy="6136610"/>
            <a:chOff x="2453556" y="42589"/>
            <a:chExt cx="823683" cy="1634424"/>
          </a:xfrm>
        </p:grpSpPr>
        <p:sp>
          <p:nvSpPr>
            <p:cNvPr id="47" name="Google Shape;47;p4"/>
            <p:cNvSpPr/>
            <p:nvPr/>
          </p:nvSpPr>
          <p:spPr>
            <a:xfrm>
              <a:off x="2453556" y="42591"/>
              <a:ext cx="823683" cy="1634422"/>
            </a:xfrm>
            <a:custGeom>
              <a:avLst/>
              <a:gdLst/>
              <a:ahLst/>
              <a:cxnLst/>
              <a:rect l="l" t="t" r="r" b="b"/>
              <a:pathLst>
                <a:path w="817551" h="1634422" extrusionOk="0">
                  <a:moveTo>
                    <a:pt x="485597" y="721"/>
                  </a:moveTo>
                  <a:lnTo>
                    <a:pt x="812665" y="0"/>
                  </a:lnTo>
                  <a:cubicBezTo>
                    <a:pt x="812665" y="0"/>
                    <a:pt x="859393" y="627589"/>
                    <a:pt x="663848" y="1041348"/>
                  </a:cubicBezTo>
                  <a:cubicBezTo>
                    <a:pt x="490042" y="1409108"/>
                    <a:pt x="11056" y="1634423"/>
                    <a:pt x="11056" y="1634423"/>
                  </a:cubicBezTo>
                  <a:lnTo>
                    <a:pt x="0" y="1287430"/>
                  </a:lnTo>
                  <a:cubicBezTo>
                    <a:pt x="0" y="1287430"/>
                    <a:pt x="275434" y="1125246"/>
                    <a:pt x="395619" y="860373"/>
                  </a:cubicBezTo>
                  <a:cubicBezTo>
                    <a:pt x="587367" y="437801"/>
                    <a:pt x="485597" y="721"/>
                    <a:pt x="485597" y="7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4"/>
            <p:cNvSpPr/>
            <p:nvPr/>
          </p:nvSpPr>
          <p:spPr>
            <a:xfrm>
              <a:off x="2453558" y="42589"/>
              <a:ext cx="360580" cy="1059641"/>
            </a:xfrm>
            <a:custGeom>
              <a:avLst/>
              <a:gdLst/>
              <a:ahLst/>
              <a:cxnLst/>
              <a:rect l="l" t="t" r="r" b="b"/>
              <a:pathLst>
                <a:path w="360580" h="1059641" extrusionOk="0">
                  <a:moveTo>
                    <a:pt x="8197" y="1059642"/>
                  </a:moveTo>
                  <a:lnTo>
                    <a:pt x="0" y="2392"/>
                  </a:lnTo>
                  <a:lnTo>
                    <a:pt x="314944" y="0"/>
                  </a:lnTo>
                  <a:cubicBezTo>
                    <a:pt x="314944" y="0"/>
                    <a:pt x="385928" y="247339"/>
                    <a:pt x="350839" y="457592"/>
                  </a:cubicBezTo>
                  <a:cubicBezTo>
                    <a:pt x="298756" y="769666"/>
                    <a:pt x="8197" y="1059642"/>
                    <a:pt x="8197" y="105964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9" name="Google Shape;49;p4"/>
          <p:cNvSpPr/>
          <p:nvPr/>
        </p:nvSpPr>
        <p:spPr>
          <a:xfrm>
            <a:off x="1257750" y="1119000"/>
            <a:ext cx="9676500" cy="4620000"/>
          </a:xfrm>
          <a:prstGeom prst="roundRect">
            <a:avLst>
              <a:gd name="adj" fmla="val 6512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50" name="Google Shape;50;p4"/>
          <p:cNvSpPr txBox="1">
            <a:spLocks noGrp="1"/>
          </p:cNvSpPr>
          <p:nvPr>
            <p:ph type="title"/>
          </p:nvPr>
        </p:nvSpPr>
        <p:spPr>
          <a:xfrm>
            <a:off x="1650375" y="1653000"/>
            <a:ext cx="89925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000"/>
              <a:buNone/>
              <a:defRPr sz="4000">
                <a:solidFill>
                  <a:schemeClr val="accent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500"/>
              <a:buNone/>
              <a:defRPr>
                <a:solidFill>
                  <a:schemeClr val="accent6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500"/>
              <a:buNone/>
              <a:defRPr>
                <a:solidFill>
                  <a:schemeClr val="accent6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500"/>
              <a:buNone/>
              <a:defRPr>
                <a:solidFill>
                  <a:schemeClr val="accent6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500"/>
              <a:buNone/>
              <a:defRPr>
                <a:solidFill>
                  <a:schemeClr val="accent6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500"/>
              <a:buNone/>
              <a:defRPr>
                <a:solidFill>
                  <a:schemeClr val="accent6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500"/>
              <a:buNone/>
              <a:defRPr>
                <a:solidFill>
                  <a:schemeClr val="accent6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500"/>
              <a:buNone/>
              <a:defRPr>
                <a:solidFill>
                  <a:schemeClr val="accent6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500"/>
              <a:buNone/>
              <a:defRPr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4"/>
          <p:cNvSpPr txBox="1">
            <a:spLocks noGrp="1"/>
          </p:cNvSpPr>
          <p:nvPr>
            <p:ph type="body" idx="1"/>
          </p:nvPr>
        </p:nvSpPr>
        <p:spPr>
          <a:xfrm>
            <a:off x="1650375" y="2596273"/>
            <a:ext cx="8992500" cy="2789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55600" algn="ctr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marL="914400" lvl="1" indent="-355600" algn="ctr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 algn="ctr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 algn="ctr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 algn="ctr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 algn="ctr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 algn="ctr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 algn="ctr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 algn="ctr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3" name="Google Shape;53;p4"/>
          <p:cNvSpPr/>
          <p:nvPr/>
        </p:nvSpPr>
        <p:spPr>
          <a:xfrm rot="5400000">
            <a:off x="-462658" y="6119355"/>
            <a:ext cx="1131345" cy="114589"/>
          </a:xfrm>
          <a:custGeom>
            <a:avLst/>
            <a:gdLst/>
            <a:ahLst/>
            <a:cxnLst/>
            <a:rect l="l" t="t" r="r" b="b"/>
            <a:pathLst>
              <a:path w="919793" h="87640" extrusionOk="0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x boxes">
  <p:cSld name="CUSTOM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oogle Shape;55;p5"/>
          <p:cNvGrpSpPr/>
          <p:nvPr/>
        </p:nvGrpSpPr>
        <p:grpSpPr>
          <a:xfrm>
            <a:off x="474020" y="4121225"/>
            <a:ext cx="11243750" cy="2169300"/>
            <a:chOff x="633045" y="1806800"/>
            <a:chExt cx="11243750" cy="2169300"/>
          </a:xfrm>
        </p:grpSpPr>
        <p:sp>
          <p:nvSpPr>
            <p:cNvPr id="56" name="Google Shape;56;p5"/>
            <p:cNvSpPr/>
            <p:nvPr/>
          </p:nvSpPr>
          <p:spPr>
            <a:xfrm>
              <a:off x="633045" y="1806800"/>
              <a:ext cx="3520800" cy="2169300"/>
            </a:xfrm>
            <a:prstGeom prst="roundRect">
              <a:avLst>
                <a:gd name="adj" fmla="val 6512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idact Gothic"/>
                <a:ea typeface="Didact Gothic"/>
                <a:cs typeface="Didact Gothic"/>
                <a:sym typeface="Didact Gothic"/>
              </a:endParaRPr>
            </a:p>
          </p:txBody>
        </p:sp>
        <p:sp>
          <p:nvSpPr>
            <p:cNvPr id="57" name="Google Shape;57;p5"/>
            <p:cNvSpPr/>
            <p:nvPr/>
          </p:nvSpPr>
          <p:spPr>
            <a:xfrm>
              <a:off x="4487965" y="1806800"/>
              <a:ext cx="3520800" cy="2169300"/>
            </a:xfrm>
            <a:prstGeom prst="roundRect">
              <a:avLst>
                <a:gd name="adj" fmla="val 6512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idact Gothic"/>
                <a:ea typeface="Didact Gothic"/>
                <a:cs typeface="Didact Gothic"/>
                <a:sym typeface="Didact Gothic"/>
              </a:endParaRPr>
            </a:p>
          </p:txBody>
        </p:sp>
        <p:sp>
          <p:nvSpPr>
            <p:cNvPr id="58" name="Google Shape;58;p5"/>
            <p:cNvSpPr/>
            <p:nvPr/>
          </p:nvSpPr>
          <p:spPr>
            <a:xfrm>
              <a:off x="8342884" y="1806800"/>
              <a:ext cx="3520800" cy="2169300"/>
            </a:xfrm>
            <a:prstGeom prst="roundRect">
              <a:avLst>
                <a:gd name="adj" fmla="val 6512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idact Gothic"/>
                <a:ea typeface="Didact Gothic"/>
                <a:cs typeface="Didact Gothic"/>
                <a:sym typeface="Didact Gothic"/>
              </a:endParaRPr>
            </a:p>
          </p:txBody>
        </p:sp>
        <p:cxnSp>
          <p:nvCxnSpPr>
            <p:cNvPr id="59" name="Google Shape;59;p5"/>
            <p:cNvCxnSpPr/>
            <p:nvPr/>
          </p:nvCxnSpPr>
          <p:spPr>
            <a:xfrm>
              <a:off x="633045" y="2586650"/>
              <a:ext cx="3520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" name="Google Shape;60;p5"/>
            <p:cNvCxnSpPr/>
            <p:nvPr/>
          </p:nvCxnSpPr>
          <p:spPr>
            <a:xfrm>
              <a:off x="4488020" y="2586650"/>
              <a:ext cx="3520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" name="Google Shape;61;p5"/>
            <p:cNvCxnSpPr/>
            <p:nvPr/>
          </p:nvCxnSpPr>
          <p:spPr>
            <a:xfrm>
              <a:off x="8355995" y="2586650"/>
              <a:ext cx="3520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62" name="Google Shape;62;p5"/>
          <p:cNvGrpSpPr/>
          <p:nvPr/>
        </p:nvGrpSpPr>
        <p:grpSpPr>
          <a:xfrm flipH="1">
            <a:off x="12" y="-3"/>
            <a:ext cx="3132518" cy="2794162"/>
            <a:chOff x="1175579" y="42072"/>
            <a:chExt cx="1093871" cy="1635256"/>
          </a:xfrm>
        </p:grpSpPr>
        <p:sp>
          <p:nvSpPr>
            <p:cNvPr id="63" name="Google Shape;63;p5"/>
            <p:cNvSpPr/>
            <p:nvPr/>
          </p:nvSpPr>
          <p:spPr>
            <a:xfrm>
              <a:off x="1945353" y="42072"/>
              <a:ext cx="324097" cy="778989"/>
            </a:xfrm>
            <a:custGeom>
              <a:avLst/>
              <a:gdLst/>
              <a:ahLst/>
              <a:cxnLst/>
              <a:rect l="l" t="t" r="r" b="b"/>
              <a:pathLst>
                <a:path w="324097" h="778989" extrusionOk="0">
                  <a:moveTo>
                    <a:pt x="912" y="0"/>
                  </a:moveTo>
                  <a:lnTo>
                    <a:pt x="184773" y="9360"/>
                  </a:lnTo>
                  <a:cubicBezTo>
                    <a:pt x="184773" y="9360"/>
                    <a:pt x="204496" y="147415"/>
                    <a:pt x="220515" y="225818"/>
                  </a:cubicBezTo>
                  <a:cubicBezTo>
                    <a:pt x="254782" y="393562"/>
                    <a:pt x="317884" y="466137"/>
                    <a:pt x="317884" y="466137"/>
                  </a:cubicBezTo>
                  <a:lnTo>
                    <a:pt x="324098" y="778968"/>
                  </a:lnTo>
                  <a:cubicBezTo>
                    <a:pt x="324098" y="778968"/>
                    <a:pt x="227510" y="782660"/>
                    <a:pt x="160432" y="691958"/>
                  </a:cubicBezTo>
                  <a:cubicBezTo>
                    <a:pt x="-21879" y="445423"/>
                    <a:pt x="912" y="0"/>
                    <a:pt x="9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5"/>
            <p:cNvSpPr/>
            <p:nvPr/>
          </p:nvSpPr>
          <p:spPr>
            <a:xfrm>
              <a:off x="1483834" y="48287"/>
              <a:ext cx="775262" cy="1250073"/>
            </a:xfrm>
            <a:custGeom>
              <a:avLst/>
              <a:gdLst/>
              <a:ahLst/>
              <a:cxnLst/>
              <a:rect l="l" t="t" r="r" b="b"/>
              <a:pathLst>
                <a:path w="775262" h="1250073" extrusionOk="0">
                  <a:moveTo>
                    <a:pt x="435" y="0"/>
                  </a:moveTo>
                  <a:lnTo>
                    <a:pt x="311194" y="4144"/>
                  </a:lnTo>
                  <a:cubicBezTo>
                    <a:pt x="311194" y="4144"/>
                    <a:pt x="362406" y="432545"/>
                    <a:pt x="425140" y="586301"/>
                  </a:cubicBezTo>
                  <a:cubicBezTo>
                    <a:pt x="530796" y="845267"/>
                    <a:pt x="769045" y="903273"/>
                    <a:pt x="769045" y="903273"/>
                  </a:cubicBezTo>
                  <a:lnTo>
                    <a:pt x="775263" y="1249254"/>
                  </a:lnTo>
                  <a:cubicBezTo>
                    <a:pt x="775263" y="1249254"/>
                    <a:pt x="410834" y="1281032"/>
                    <a:pt x="224183" y="948851"/>
                  </a:cubicBezTo>
                  <a:cubicBezTo>
                    <a:pt x="-20283" y="513790"/>
                    <a:pt x="435" y="0"/>
                    <a:pt x="4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5"/>
            <p:cNvSpPr/>
            <p:nvPr/>
          </p:nvSpPr>
          <p:spPr>
            <a:xfrm>
              <a:off x="1175579" y="48287"/>
              <a:ext cx="1089731" cy="1629041"/>
            </a:xfrm>
            <a:custGeom>
              <a:avLst/>
              <a:gdLst/>
              <a:ahLst/>
              <a:cxnLst/>
              <a:rect l="l" t="t" r="r" b="b"/>
              <a:pathLst>
                <a:path w="1089731" h="1629041" extrusionOk="0">
                  <a:moveTo>
                    <a:pt x="0" y="0"/>
                  </a:moveTo>
                  <a:lnTo>
                    <a:pt x="215462" y="6215"/>
                  </a:lnTo>
                  <a:cubicBezTo>
                    <a:pt x="215462" y="6215"/>
                    <a:pt x="208880" y="622296"/>
                    <a:pt x="406060" y="969569"/>
                  </a:cubicBezTo>
                  <a:cubicBezTo>
                    <a:pt x="683672" y="1458497"/>
                    <a:pt x="1089731" y="1400488"/>
                    <a:pt x="1089731" y="1400488"/>
                  </a:cubicBezTo>
                  <a:lnTo>
                    <a:pt x="1081445" y="1628377"/>
                  </a:lnTo>
                  <a:cubicBezTo>
                    <a:pt x="1081445" y="1628377"/>
                    <a:pt x="499288" y="1661527"/>
                    <a:pt x="261040" y="1259609"/>
                  </a:cubicBezTo>
                  <a:cubicBezTo>
                    <a:pt x="-2060" y="815777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6" name="Google Shape;66;p5"/>
          <p:cNvSpPr/>
          <p:nvPr/>
        </p:nvSpPr>
        <p:spPr>
          <a:xfrm>
            <a:off x="480645" y="1654400"/>
            <a:ext cx="3520800" cy="2169300"/>
          </a:xfrm>
          <a:prstGeom prst="roundRect">
            <a:avLst>
              <a:gd name="adj" fmla="val 6512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67" name="Google Shape;67;p5"/>
          <p:cNvSpPr/>
          <p:nvPr/>
        </p:nvSpPr>
        <p:spPr>
          <a:xfrm>
            <a:off x="4335565" y="1654400"/>
            <a:ext cx="3520800" cy="2169300"/>
          </a:xfrm>
          <a:prstGeom prst="roundRect">
            <a:avLst>
              <a:gd name="adj" fmla="val 6512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68" name="Google Shape;68;p5"/>
          <p:cNvSpPr/>
          <p:nvPr/>
        </p:nvSpPr>
        <p:spPr>
          <a:xfrm>
            <a:off x="8190484" y="1654400"/>
            <a:ext cx="3520800" cy="2169300"/>
          </a:xfrm>
          <a:prstGeom prst="roundRect">
            <a:avLst>
              <a:gd name="adj" fmla="val 6512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cxnSp>
        <p:nvCxnSpPr>
          <p:cNvPr id="69" name="Google Shape;69;p5"/>
          <p:cNvCxnSpPr/>
          <p:nvPr/>
        </p:nvCxnSpPr>
        <p:spPr>
          <a:xfrm>
            <a:off x="480645" y="2434250"/>
            <a:ext cx="3520800" cy="0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0" name="Google Shape;70;p5"/>
          <p:cNvCxnSpPr/>
          <p:nvPr/>
        </p:nvCxnSpPr>
        <p:spPr>
          <a:xfrm>
            <a:off x="4335620" y="2434250"/>
            <a:ext cx="3520800" cy="0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1" name="Google Shape;71;p5"/>
          <p:cNvCxnSpPr/>
          <p:nvPr/>
        </p:nvCxnSpPr>
        <p:spPr>
          <a:xfrm>
            <a:off x="8203595" y="2434250"/>
            <a:ext cx="3520800" cy="0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2" name="Google Shape;72;p5"/>
          <p:cNvSpPr txBox="1">
            <a:spLocks noGrp="1"/>
          </p:cNvSpPr>
          <p:nvPr>
            <p:ph type="title"/>
          </p:nvPr>
        </p:nvSpPr>
        <p:spPr>
          <a:xfrm>
            <a:off x="415600" y="5171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5"/>
          <p:cNvSpPr txBox="1">
            <a:spLocks noGrp="1"/>
          </p:cNvSpPr>
          <p:nvPr>
            <p:ph type="subTitle" idx="1"/>
          </p:nvPr>
        </p:nvSpPr>
        <p:spPr>
          <a:xfrm>
            <a:off x="810351" y="1845325"/>
            <a:ext cx="2925000" cy="530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200">
                <a:solidFill>
                  <a:schemeClr val="accent6"/>
                </a:solidFill>
                <a:latin typeface="Aclonica"/>
                <a:ea typeface="Aclonica"/>
                <a:cs typeface="Aclonica"/>
                <a:sym typeface="Aclonic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4" name="Google Shape;74;p5"/>
          <p:cNvSpPr txBox="1">
            <a:spLocks noGrp="1"/>
          </p:cNvSpPr>
          <p:nvPr>
            <p:ph type="body" idx="2"/>
          </p:nvPr>
        </p:nvSpPr>
        <p:spPr>
          <a:xfrm>
            <a:off x="810376" y="2485975"/>
            <a:ext cx="2925000" cy="1221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55600" algn="ctr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75" name="Google Shape;75;p5"/>
          <p:cNvSpPr txBox="1">
            <a:spLocks noGrp="1"/>
          </p:cNvSpPr>
          <p:nvPr>
            <p:ph type="subTitle" idx="3"/>
          </p:nvPr>
        </p:nvSpPr>
        <p:spPr>
          <a:xfrm>
            <a:off x="4633462" y="1845325"/>
            <a:ext cx="2925000" cy="530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200">
                <a:solidFill>
                  <a:schemeClr val="accent6"/>
                </a:solidFill>
                <a:latin typeface="Aclonica"/>
                <a:ea typeface="Aclonica"/>
                <a:cs typeface="Aclonica"/>
                <a:sym typeface="Aclonic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6" name="Google Shape;76;p5"/>
          <p:cNvSpPr txBox="1">
            <a:spLocks noGrp="1"/>
          </p:cNvSpPr>
          <p:nvPr>
            <p:ph type="body" idx="4"/>
          </p:nvPr>
        </p:nvSpPr>
        <p:spPr>
          <a:xfrm>
            <a:off x="4633487" y="2485975"/>
            <a:ext cx="2925000" cy="1221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55600" algn="ctr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77" name="Google Shape;77;p5"/>
          <p:cNvSpPr txBox="1">
            <a:spLocks noGrp="1"/>
          </p:cNvSpPr>
          <p:nvPr>
            <p:ph type="subTitle" idx="5"/>
          </p:nvPr>
        </p:nvSpPr>
        <p:spPr>
          <a:xfrm>
            <a:off x="8456676" y="1845325"/>
            <a:ext cx="2925000" cy="530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200">
                <a:solidFill>
                  <a:schemeClr val="accent6"/>
                </a:solidFill>
                <a:latin typeface="Aclonica"/>
                <a:ea typeface="Aclonica"/>
                <a:cs typeface="Aclonica"/>
                <a:sym typeface="Aclonic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8" name="Google Shape;78;p5"/>
          <p:cNvSpPr txBox="1">
            <a:spLocks noGrp="1"/>
          </p:cNvSpPr>
          <p:nvPr>
            <p:ph type="body" idx="6"/>
          </p:nvPr>
        </p:nvSpPr>
        <p:spPr>
          <a:xfrm>
            <a:off x="8456700" y="2485975"/>
            <a:ext cx="2925000" cy="1221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55600" algn="ctr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subTitle" idx="7"/>
          </p:nvPr>
        </p:nvSpPr>
        <p:spPr>
          <a:xfrm>
            <a:off x="810300" y="4310470"/>
            <a:ext cx="2925000" cy="530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200">
                <a:solidFill>
                  <a:schemeClr val="accent6"/>
                </a:solidFill>
                <a:latin typeface="Aclonica"/>
                <a:ea typeface="Aclonica"/>
                <a:cs typeface="Aclonica"/>
                <a:sym typeface="Aclonic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80" name="Google Shape;80;p5"/>
          <p:cNvSpPr txBox="1">
            <a:spLocks noGrp="1"/>
          </p:cNvSpPr>
          <p:nvPr>
            <p:ph type="body" idx="8"/>
          </p:nvPr>
        </p:nvSpPr>
        <p:spPr>
          <a:xfrm>
            <a:off x="810325" y="4958744"/>
            <a:ext cx="2925000" cy="1221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55600" algn="ctr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81" name="Google Shape;81;p5"/>
          <p:cNvSpPr txBox="1">
            <a:spLocks noGrp="1"/>
          </p:cNvSpPr>
          <p:nvPr>
            <p:ph type="subTitle" idx="9"/>
          </p:nvPr>
        </p:nvSpPr>
        <p:spPr>
          <a:xfrm>
            <a:off x="4633412" y="4310470"/>
            <a:ext cx="2925000" cy="530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200">
                <a:solidFill>
                  <a:schemeClr val="accent6"/>
                </a:solidFill>
                <a:latin typeface="Aclonica"/>
                <a:ea typeface="Aclonica"/>
                <a:cs typeface="Aclonica"/>
                <a:sym typeface="Aclonic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82" name="Google Shape;82;p5"/>
          <p:cNvSpPr txBox="1">
            <a:spLocks noGrp="1"/>
          </p:cNvSpPr>
          <p:nvPr>
            <p:ph type="body" idx="13"/>
          </p:nvPr>
        </p:nvSpPr>
        <p:spPr>
          <a:xfrm>
            <a:off x="4633436" y="4958744"/>
            <a:ext cx="2925000" cy="1221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55600" algn="ctr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83" name="Google Shape;83;p5"/>
          <p:cNvSpPr txBox="1">
            <a:spLocks noGrp="1"/>
          </p:cNvSpPr>
          <p:nvPr>
            <p:ph type="subTitle" idx="14"/>
          </p:nvPr>
        </p:nvSpPr>
        <p:spPr>
          <a:xfrm>
            <a:off x="8456625" y="4310470"/>
            <a:ext cx="2925000" cy="530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200">
                <a:solidFill>
                  <a:schemeClr val="accent6"/>
                </a:solidFill>
                <a:latin typeface="Aclonica"/>
                <a:ea typeface="Aclonica"/>
                <a:cs typeface="Aclonica"/>
                <a:sym typeface="Aclonic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84" name="Google Shape;84;p5"/>
          <p:cNvSpPr txBox="1">
            <a:spLocks noGrp="1"/>
          </p:cNvSpPr>
          <p:nvPr>
            <p:ph type="body" idx="15"/>
          </p:nvPr>
        </p:nvSpPr>
        <p:spPr>
          <a:xfrm>
            <a:off x="8456650" y="4958744"/>
            <a:ext cx="2925000" cy="1221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55600" algn="ctr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ubtitle and text">
  <p:cSld name="CUSTOM_2">
    <p:bg>
      <p:bgPr>
        <a:solidFill>
          <a:schemeClr val="accent1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6"/>
          <p:cNvSpPr/>
          <p:nvPr/>
        </p:nvSpPr>
        <p:spPr>
          <a:xfrm>
            <a:off x="1883700" y="1417950"/>
            <a:ext cx="8424600" cy="4022100"/>
          </a:xfrm>
          <a:prstGeom prst="roundRect">
            <a:avLst>
              <a:gd name="adj" fmla="val 6512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87" name="Google Shape;87;p6"/>
          <p:cNvSpPr/>
          <p:nvPr/>
        </p:nvSpPr>
        <p:spPr>
          <a:xfrm>
            <a:off x="5190075" y="607475"/>
            <a:ext cx="1683900" cy="16839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cxnSp>
        <p:nvCxnSpPr>
          <p:cNvPr id="88" name="Google Shape;88;p6"/>
          <p:cNvCxnSpPr/>
          <p:nvPr/>
        </p:nvCxnSpPr>
        <p:spPr>
          <a:xfrm>
            <a:off x="1883695" y="4830525"/>
            <a:ext cx="8433300" cy="0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9" name="Google Shape;89;p6"/>
          <p:cNvSpPr txBox="1">
            <a:spLocks noGrp="1"/>
          </p:cNvSpPr>
          <p:nvPr>
            <p:ph type="title"/>
          </p:nvPr>
        </p:nvSpPr>
        <p:spPr>
          <a:xfrm>
            <a:off x="2576950" y="2065300"/>
            <a:ext cx="7038300" cy="1278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7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6"/>
          <p:cNvSpPr txBox="1">
            <a:spLocks noGrp="1"/>
          </p:cNvSpPr>
          <p:nvPr>
            <p:ph type="subTitle" idx="1"/>
          </p:nvPr>
        </p:nvSpPr>
        <p:spPr>
          <a:xfrm>
            <a:off x="2576763" y="3343623"/>
            <a:ext cx="7038300" cy="530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5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91" name="Google Shape;91;p6"/>
          <p:cNvSpPr txBox="1">
            <a:spLocks noGrp="1"/>
          </p:cNvSpPr>
          <p:nvPr>
            <p:ph type="body" idx="2"/>
          </p:nvPr>
        </p:nvSpPr>
        <p:spPr>
          <a:xfrm>
            <a:off x="2576813" y="3834150"/>
            <a:ext cx="7038300" cy="985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55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1800"/>
            </a:lvl1pPr>
            <a:lvl2pPr marL="914400" lvl="1" indent="-355600" algn="ctr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 algn="ctr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 algn="ctr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 algn="ctr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 algn="ctr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 algn="ctr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 algn="ctr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 algn="ctr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92" name="Google Shape;92;p6"/>
          <p:cNvSpPr/>
          <p:nvPr/>
        </p:nvSpPr>
        <p:spPr>
          <a:xfrm rot="5400000">
            <a:off x="-462658" y="6119355"/>
            <a:ext cx="1131345" cy="114589"/>
          </a:xfrm>
          <a:custGeom>
            <a:avLst/>
            <a:gdLst/>
            <a:ahLst/>
            <a:cxnLst/>
            <a:rect l="l" t="t" r="r" b="b"/>
            <a:pathLst>
              <a:path w="919793" h="87640" extrusionOk="0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boxes">
  <p:cSld name="CUSTOM_1">
    <p:bg>
      <p:bgPr>
        <a:solidFill>
          <a:schemeClr val="accent3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7"/>
          <p:cNvSpPr/>
          <p:nvPr/>
        </p:nvSpPr>
        <p:spPr>
          <a:xfrm>
            <a:off x="1716638" y="1473925"/>
            <a:ext cx="4173600" cy="2235900"/>
          </a:xfrm>
          <a:prstGeom prst="roundRect">
            <a:avLst>
              <a:gd name="adj" fmla="val 6512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cxnSp>
        <p:nvCxnSpPr>
          <p:cNvPr id="95" name="Google Shape;95;p7"/>
          <p:cNvCxnSpPr/>
          <p:nvPr/>
        </p:nvCxnSpPr>
        <p:spPr>
          <a:xfrm>
            <a:off x="1716704" y="2277720"/>
            <a:ext cx="4173600" cy="0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6" name="Google Shape;96;p7"/>
          <p:cNvSpPr txBox="1">
            <a:spLocks noGrp="1"/>
          </p:cNvSpPr>
          <p:nvPr>
            <p:ph type="subTitle" idx="1"/>
          </p:nvPr>
        </p:nvSpPr>
        <p:spPr>
          <a:xfrm>
            <a:off x="1984663" y="1679175"/>
            <a:ext cx="3608400" cy="579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5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97" name="Google Shape;97;p7"/>
          <p:cNvSpPr txBox="1">
            <a:spLocks noGrp="1"/>
          </p:cNvSpPr>
          <p:nvPr>
            <p:ph type="body" idx="2"/>
          </p:nvPr>
        </p:nvSpPr>
        <p:spPr>
          <a:xfrm>
            <a:off x="1984695" y="2319831"/>
            <a:ext cx="3608400" cy="1297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98" name="Google Shape;98;p7"/>
          <p:cNvSpPr/>
          <p:nvPr/>
        </p:nvSpPr>
        <p:spPr>
          <a:xfrm>
            <a:off x="6286217" y="1473925"/>
            <a:ext cx="4173600" cy="2235900"/>
          </a:xfrm>
          <a:prstGeom prst="roundRect">
            <a:avLst>
              <a:gd name="adj" fmla="val 6512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cxnSp>
        <p:nvCxnSpPr>
          <p:cNvPr id="99" name="Google Shape;99;p7"/>
          <p:cNvCxnSpPr/>
          <p:nvPr/>
        </p:nvCxnSpPr>
        <p:spPr>
          <a:xfrm>
            <a:off x="6301759" y="2277720"/>
            <a:ext cx="4173600" cy="0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0" name="Google Shape;100;p7"/>
          <p:cNvSpPr/>
          <p:nvPr/>
        </p:nvSpPr>
        <p:spPr>
          <a:xfrm>
            <a:off x="1716638" y="4162975"/>
            <a:ext cx="4173600" cy="2235900"/>
          </a:xfrm>
          <a:prstGeom prst="roundRect">
            <a:avLst>
              <a:gd name="adj" fmla="val 6512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101" name="Google Shape;101;p7"/>
          <p:cNvSpPr/>
          <p:nvPr/>
        </p:nvSpPr>
        <p:spPr>
          <a:xfrm>
            <a:off x="6286217" y="4162975"/>
            <a:ext cx="4173600" cy="2235900"/>
          </a:xfrm>
          <a:prstGeom prst="roundRect">
            <a:avLst>
              <a:gd name="adj" fmla="val 6512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cxnSp>
        <p:nvCxnSpPr>
          <p:cNvPr id="102" name="Google Shape;102;p7"/>
          <p:cNvCxnSpPr/>
          <p:nvPr/>
        </p:nvCxnSpPr>
        <p:spPr>
          <a:xfrm>
            <a:off x="1716704" y="4966770"/>
            <a:ext cx="4173600" cy="0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3" name="Google Shape;103;p7"/>
          <p:cNvCxnSpPr/>
          <p:nvPr/>
        </p:nvCxnSpPr>
        <p:spPr>
          <a:xfrm>
            <a:off x="6301759" y="4966770"/>
            <a:ext cx="4173600" cy="0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4" name="Google Shape;104;p7"/>
          <p:cNvSpPr txBox="1">
            <a:spLocks noGrp="1"/>
          </p:cNvSpPr>
          <p:nvPr>
            <p:ph type="title"/>
          </p:nvPr>
        </p:nvSpPr>
        <p:spPr>
          <a:xfrm>
            <a:off x="633300" y="400675"/>
            <a:ext cx="10925400" cy="874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7"/>
          <p:cNvSpPr txBox="1">
            <a:spLocks noGrp="1"/>
          </p:cNvSpPr>
          <p:nvPr>
            <p:ph type="subTitle" idx="3"/>
          </p:nvPr>
        </p:nvSpPr>
        <p:spPr>
          <a:xfrm>
            <a:off x="6604865" y="1679175"/>
            <a:ext cx="3608400" cy="579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5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06" name="Google Shape;106;p7"/>
          <p:cNvSpPr txBox="1">
            <a:spLocks noGrp="1"/>
          </p:cNvSpPr>
          <p:nvPr>
            <p:ph type="body" idx="4"/>
          </p:nvPr>
        </p:nvSpPr>
        <p:spPr>
          <a:xfrm>
            <a:off x="6604907" y="2319831"/>
            <a:ext cx="3608400" cy="1297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107" name="Google Shape;107;p7"/>
          <p:cNvSpPr txBox="1">
            <a:spLocks noGrp="1"/>
          </p:cNvSpPr>
          <p:nvPr>
            <p:ph type="subTitle" idx="5"/>
          </p:nvPr>
        </p:nvSpPr>
        <p:spPr>
          <a:xfrm>
            <a:off x="2040863" y="4351850"/>
            <a:ext cx="3608400" cy="579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5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08" name="Google Shape;108;p7"/>
          <p:cNvSpPr txBox="1">
            <a:spLocks noGrp="1"/>
          </p:cNvSpPr>
          <p:nvPr>
            <p:ph type="body" idx="6"/>
          </p:nvPr>
        </p:nvSpPr>
        <p:spPr>
          <a:xfrm>
            <a:off x="2040908" y="4992506"/>
            <a:ext cx="3608400" cy="1297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109" name="Google Shape;109;p7"/>
          <p:cNvSpPr txBox="1">
            <a:spLocks noGrp="1"/>
          </p:cNvSpPr>
          <p:nvPr>
            <p:ph type="body" idx="7"/>
          </p:nvPr>
        </p:nvSpPr>
        <p:spPr>
          <a:xfrm>
            <a:off x="6598945" y="4992506"/>
            <a:ext cx="3608400" cy="1297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110" name="Google Shape;110;p7"/>
          <p:cNvSpPr txBox="1">
            <a:spLocks noGrp="1"/>
          </p:cNvSpPr>
          <p:nvPr>
            <p:ph type="subTitle" idx="8"/>
          </p:nvPr>
        </p:nvSpPr>
        <p:spPr>
          <a:xfrm>
            <a:off x="6598910" y="4351850"/>
            <a:ext cx="3608400" cy="579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5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1" name="Google Shape;111;p7"/>
          <p:cNvSpPr/>
          <p:nvPr/>
        </p:nvSpPr>
        <p:spPr>
          <a:xfrm rot="5400000">
            <a:off x="-462658" y="6119355"/>
            <a:ext cx="1131345" cy="114589"/>
          </a:xfrm>
          <a:custGeom>
            <a:avLst/>
            <a:gdLst/>
            <a:ahLst/>
            <a:cxnLst/>
            <a:rect l="l" t="t" r="r" b="b"/>
            <a:pathLst>
              <a:path w="919793" h="87640" extrusionOk="0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oogle Shape;113;p8"/>
          <p:cNvGrpSpPr/>
          <p:nvPr/>
        </p:nvGrpSpPr>
        <p:grpSpPr>
          <a:xfrm rot="10800000">
            <a:off x="2977362" y="-28"/>
            <a:ext cx="9214648" cy="6858060"/>
            <a:chOff x="362641" y="114409"/>
            <a:chExt cx="2526707" cy="1880466"/>
          </a:xfrm>
        </p:grpSpPr>
        <p:sp>
          <p:nvSpPr>
            <p:cNvPr id="114" name="Google Shape;114;p8"/>
            <p:cNvSpPr/>
            <p:nvPr/>
          </p:nvSpPr>
          <p:spPr>
            <a:xfrm>
              <a:off x="369201" y="114409"/>
              <a:ext cx="2520147" cy="1880466"/>
            </a:xfrm>
            <a:custGeom>
              <a:avLst/>
              <a:gdLst/>
              <a:ahLst/>
              <a:cxnLst/>
              <a:rect l="l" t="t" r="r" b="b"/>
              <a:pathLst>
                <a:path w="2520147" h="1880466" extrusionOk="0">
                  <a:moveTo>
                    <a:pt x="0" y="1731422"/>
                  </a:moveTo>
                  <a:lnTo>
                    <a:pt x="6576" y="1880466"/>
                  </a:lnTo>
                  <a:lnTo>
                    <a:pt x="547962" y="1876082"/>
                  </a:lnTo>
                  <a:cubicBezTo>
                    <a:pt x="547962" y="1876082"/>
                    <a:pt x="1437335" y="1427914"/>
                    <a:pt x="1711000" y="1132433"/>
                  </a:cubicBezTo>
                  <a:cubicBezTo>
                    <a:pt x="2390021" y="399290"/>
                    <a:pt x="2520148" y="2790"/>
                    <a:pt x="2520148" y="2790"/>
                  </a:cubicBezTo>
                  <a:lnTo>
                    <a:pt x="1830691" y="0"/>
                  </a:lnTo>
                  <a:cubicBezTo>
                    <a:pt x="1830691" y="0"/>
                    <a:pt x="1773912" y="553078"/>
                    <a:pt x="1222983" y="998485"/>
                  </a:cubicBezTo>
                  <a:cubicBezTo>
                    <a:pt x="733107" y="1394529"/>
                    <a:pt x="0" y="1731422"/>
                    <a:pt x="0" y="173142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8"/>
            <p:cNvSpPr/>
            <p:nvPr/>
          </p:nvSpPr>
          <p:spPr>
            <a:xfrm>
              <a:off x="369201" y="118650"/>
              <a:ext cx="1606627" cy="1562791"/>
            </a:xfrm>
            <a:custGeom>
              <a:avLst/>
              <a:gdLst/>
              <a:ahLst/>
              <a:cxnLst/>
              <a:rect l="l" t="t" r="r" b="b"/>
              <a:pathLst>
                <a:path w="1606627" h="1562791" extrusionOk="0">
                  <a:moveTo>
                    <a:pt x="2192" y="957839"/>
                  </a:moveTo>
                  <a:cubicBezTo>
                    <a:pt x="2192" y="957839"/>
                    <a:pt x="314770" y="764780"/>
                    <a:pt x="585225" y="565499"/>
                  </a:cubicBezTo>
                  <a:cubicBezTo>
                    <a:pt x="876742" y="350698"/>
                    <a:pt x="944690" y="0"/>
                    <a:pt x="944690" y="0"/>
                  </a:cubicBezTo>
                  <a:lnTo>
                    <a:pt x="1606628" y="2192"/>
                  </a:lnTo>
                  <a:cubicBezTo>
                    <a:pt x="1606628" y="2192"/>
                    <a:pt x="1516330" y="472983"/>
                    <a:pt x="1157298" y="802217"/>
                  </a:cubicBezTo>
                  <a:cubicBezTo>
                    <a:pt x="629062" y="1286616"/>
                    <a:pt x="0" y="1562791"/>
                    <a:pt x="0" y="1562791"/>
                  </a:cubicBezTo>
                  <a:lnTo>
                    <a:pt x="2192" y="9578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8"/>
            <p:cNvSpPr/>
            <p:nvPr/>
          </p:nvSpPr>
          <p:spPr>
            <a:xfrm>
              <a:off x="362641" y="115159"/>
              <a:ext cx="764692" cy="686324"/>
            </a:xfrm>
            <a:custGeom>
              <a:avLst/>
              <a:gdLst/>
              <a:ahLst/>
              <a:cxnLst/>
              <a:rect l="l" t="t" r="r" b="b"/>
              <a:pathLst>
                <a:path w="764692" h="686324" extrusionOk="0">
                  <a:moveTo>
                    <a:pt x="1264" y="259110"/>
                  </a:moveTo>
                  <a:lnTo>
                    <a:pt x="0" y="686324"/>
                  </a:lnTo>
                  <a:cubicBezTo>
                    <a:pt x="0" y="686324"/>
                    <a:pt x="342963" y="491067"/>
                    <a:pt x="439855" y="413311"/>
                  </a:cubicBezTo>
                  <a:cubicBezTo>
                    <a:pt x="746994" y="166842"/>
                    <a:pt x="764693" y="6320"/>
                    <a:pt x="764693" y="6320"/>
                  </a:cubicBezTo>
                  <a:lnTo>
                    <a:pt x="257847" y="0"/>
                  </a:lnTo>
                  <a:cubicBezTo>
                    <a:pt x="257847" y="0"/>
                    <a:pt x="188329" y="106172"/>
                    <a:pt x="145354" y="142827"/>
                  </a:cubicBezTo>
                  <a:cubicBezTo>
                    <a:pt x="102379" y="179481"/>
                    <a:pt x="1264" y="259110"/>
                    <a:pt x="1264" y="25911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7" name="Google Shape;117;p8"/>
          <p:cNvSpPr/>
          <p:nvPr/>
        </p:nvSpPr>
        <p:spPr>
          <a:xfrm>
            <a:off x="1257750" y="1119000"/>
            <a:ext cx="9676500" cy="4620000"/>
          </a:xfrm>
          <a:prstGeom prst="roundRect">
            <a:avLst>
              <a:gd name="adj" fmla="val 6512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118" name="Google Shape;118;p8"/>
          <p:cNvSpPr txBox="1">
            <a:spLocks noGrp="1"/>
          </p:cNvSpPr>
          <p:nvPr>
            <p:ph type="title"/>
          </p:nvPr>
        </p:nvSpPr>
        <p:spPr>
          <a:xfrm>
            <a:off x="1645710" y="1381825"/>
            <a:ext cx="89772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8"/>
          <p:cNvSpPr txBox="1">
            <a:spLocks noGrp="1"/>
          </p:cNvSpPr>
          <p:nvPr>
            <p:ph type="body" idx="1"/>
          </p:nvPr>
        </p:nvSpPr>
        <p:spPr>
          <a:xfrm>
            <a:off x="1645700" y="2322225"/>
            <a:ext cx="4214100" cy="3093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20" name="Google Shape;120;p8"/>
          <p:cNvSpPr txBox="1">
            <a:spLocks noGrp="1"/>
          </p:cNvSpPr>
          <p:nvPr>
            <p:ph type="body" idx="2"/>
          </p:nvPr>
        </p:nvSpPr>
        <p:spPr>
          <a:xfrm>
            <a:off x="6408729" y="2322225"/>
            <a:ext cx="4214100" cy="3093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21" name="Google Shape;121;p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_AND_TWO_COLUMNS_1">
    <p:bg>
      <p:bgPr>
        <a:solidFill>
          <a:schemeClr val="accent1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" name="Google Shape;123;p9"/>
          <p:cNvGrpSpPr/>
          <p:nvPr/>
        </p:nvGrpSpPr>
        <p:grpSpPr>
          <a:xfrm>
            <a:off x="934500" y="1552225"/>
            <a:ext cx="3147300" cy="4694275"/>
            <a:chOff x="934500" y="1552225"/>
            <a:chExt cx="3147300" cy="4694275"/>
          </a:xfrm>
        </p:grpSpPr>
        <p:sp>
          <p:nvSpPr>
            <p:cNvPr id="124" name="Google Shape;124;p9"/>
            <p:cNvSpPr/>
            <p:nvPr/>
          </p:nvSpPr>
          <p:spPr>
            <a:xfrm>
              <a:off x="934500" y="2224400"/>
              <a:ext cx="3147300" cy="4022100"/>
            </a:xfrm>
            <a:prstGeom prst="roundRect">
              <a:avLst>
                <a:gd name="adj" fmla="val 6512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idact Gothic"/>
                <a:ea typeface="Didact Gothic"/>
                <a:cs typeface="Didact Gothic"/>
                <a:sym typeface="Didact Gothic"/>
              </a:endParaRPr>
            </a:p>
          </p:txBody>
        </p:sp>
        <p:sp>
          <p:nvSpPr>
            <p:cNvPr id="125" name="Google Shape;125;p9"/>
            <p:cNvSpPr/>
            <p:nvPr/>
          </p:nvSpPr>
          <p:spPr>
            <a:xfrm>
              <a:off x="1833600" y="1552225"/>
              <a:ext cx="1349100" cy="1349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idact Gothic"/>
                <a:ea typeface="Didact Gothic"/>
                <a:cs typeface="Didact Gothic"/>
                <a:sym typeface="Didact Gothic"/>
              </a:endParaRPr>
            </a:p>
          </p:txBody>
        </p:sp>
      </p:grpSp>
      <p:grpSp>
        <p:nvGrpSpPr>
          <p:cNvPr id="126" name="Google Shape;126;p9"/>
          <p:cNvGrpSpPr/>
          <p:nvPr/>
        </p:nvGrpSpPr>
        <p:grpSpPr>
          <a:xfrm>
            <a:off x="4522350" y="1552238"/>
            <a:ext cx="3147300" cy="4694275"/>
            <a:chOff x="4522350" y="1552238"/>
            <a:chExt cx="3147300" cy="4694275"/>
          </a:xfrm>
        </p:grpSpPr>
        <p:sp>
          <p:nvSpPr>
            <p:cNvPr id="127" name="Google Shape;127;p9"/>
            <p:cNvSpPr/>
            <p:nvPr/>
          </p:nvSpPr>
          <p:spPr>
            <a:xfrm>
              <a:off x="4522350" y="2224413"/>
              <a:ext cx="3147300" cy="4022100"/>
            </a:xfrm>
            <a:prstGeom prst="roundRect">
              <a:avLst>
                <a:gd name="adj" fmla="val 6512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idact Gothic"/>
                <a:ea typeface="Didact Gothic"/>
                <a:cs typeface="Didact Gothic"/>
                <a:sym typeface="Didact Gothic"/>
              </a:endParaRPr>
            </a:p>
          </p:txBody>
        </p:sp>
        <p:sp>
          <p:nvSpPr>
            <p:cNvPr id="128" name="Google Shape;128;p9"/>
            <p:cNvSpPr/>
            <p:nvPr/>
          </p:nvSpPr>
          <p:spPr>
            <a:xfrm>
              <a:off x="5421450" y="1552238"/>
              <a:ext cx="1349100" cy="1349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idact Gothic"/>
                <a:ea typeface="Didact Gothic"/>
                <a:cs typeface="Didact Gothic"/>
                <a:sym typeface="Didact Gothic"/>
              </a:endParaRPr>
            </a:p>
          </p:txBody>
        </p:sp>
      </p:grpSp>
      <p:grpSp>
        <p:nvGrpSpPr>
          <p:cNvPr id="129" name="Google Shape;129;p9"/>
          <p:cNvGrpSpPr/>
          <p:nvPr/>
        </p:nvGrpSpPr>
        <p:grpSpPr>
          <a:xfrm>
            <a:off x="8110200" y="1552225"/>
            <a:ext cx="3147300" cy="4694275"/>
            <a:chOff x="8110200" y="1552225"/>
            <a:chExt cx="3147300" cy="4694275"/>
          </a:xfrm>
        </p:grpSpPr>
        <p:sp>
          <p:nvSpPr>
            <p:cNvPr id="130" name="Google Shape;130;p9"/>
            <p:cNvSpPr/>
            <p:nvPr/>
          </p:nvSpPr>
          <p:spPr>
            <a:xfrm>
              <a:off x="8110200" y="2224400"/>
              <a:ext cx="3147300" cy="4022100"/>
            </a:xfrm>
            <a:prstGeom prst="roundRect">
              <a:avLst>
                <a:gd name="adj" fmla="val 6512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idact Gothic"/>
                <a:ea typeface="Didact Gothic"/>
                <a:cs typeface="Didact Gothic"/>
                <a:sym typeface="Didact Gothic"/>
              </a:endParaRPr>
            </a:p>
          </p:txBody>
        </p:sp>
        <p:sp>
          <p:nvSpPr>
            <p:cNvPr id="131" name="Google Shape;131;p9"/>
            <p:cNvSpPr/>
            <p:nvPr/>
          </p:nvSpPr>
          <p:spPr>
            <a:xfrm>
              <a:off x="9009300" y="1552225"/>
              <a:ext cx="1349100" cy="1349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idact Gothic"/>
                <a:ea typeface="Didact Gothic"/>
                <a:cs typeface="Didact Gothic"/>
                <a:sym typeface="Didact Gothic"/>
              </a:endParaRPr>
            </a:p>
          </p:txBody>
        </p:sp>
      </p:grpSp>
      <p:sp>
        <p:nvSpPr>
          <p:cNvPr id="132" name="Google Shape;132;p9"/>
          <p:cNvSpPr txBox="1">
            <a:spLocks noGrp="1"/>
          </p:cNvSpPr>
          <p:nvPr>
            <p:ph type="title"/>
          </p:nvPr>
        </p:nvSpPr>
        <p:spPr>
          <a:xfrm>
            <a:off x="766950" y="527400"/>
            <a:ext cx="106581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33" name="Google Shape;133;p9"/>
          <p:cNvSpPr txBox="1">
            <a:spLocks noGrp="1"/>
          </p:cNvSpPr>
          <p:nvPr>
            <p:ph type="body" idx="1"/>
          </p:nvPr>
        </p:nvSpPr>
        <p:spPr>
          <a:xfrm>
            <a:off x="1046400" y="3451357"/>
            <a:ext cx="2923500" cy="2423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 algn="ctr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34" name="Google Shape;134;p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5" name="Google Shape;135;p9"/>
          <p:cNvSpPr txBox="1">
            <a:spLocks noGrp="1"/>
          </p:cNvSpPr>
          <p:nvPr>
            <p:ph type="subTitle" idx="2"/>
          </p:nvPr>
        </p:nvSpPr>
        <p:spPr>
          <a:xfrm>
            <a:off x="1046400" y="2816325"/>
            <a:ext cx="2923500" cy="634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4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36" name="Google Shape;136;p9"/>
          <p:cNvSpPr txBox="1">
            <a:spLocks noGrp="1"/>
          </p:cNvSpPr>
          <p:nvPr>
            <p:ph type="body" idx="3"/>
          </p:nvPr>
        </p:nvSpPr>
        <p:spPr>
          <a:xfrm>
            <a:off x="4671600" y="3451370"/>
            <a:ext cx="2848800" cy="2423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 algn="ctr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37" name="Google Shape;137;p9"/>
          <p:cNvSpPr txBox="1">
            <a:spLocks noGrp="1"/>
          </p:cNvSpPr>
          <p:nvPr>
            <p:ph type="subTitle" idx="4"/>
          </p:nvPr>
        </p:nvSpPr>
        <p:spPr>
          <a:xfrm>
            <a:off x="4671600" y="2816325"/>
            <a:ext cx="2848800" cy="634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4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38" name="Google Shape;138;p9"/>
          <p:cNvSpPr txBox="1">
            <a:spLocks noGrp="1"/>
          </p:cNvSpPr>
          <p:nvPr>
            <p:ph type="body" idx="5"/>
          </p:nvPr>
        </p:nvSpPr>
        <p:spPr>
          <a:xfrm>
            <a:off x="8259450" y="3451357"/>
            <a:ext cx="2848800" cy="2423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 algn="ctr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39" name="Google Shape;139;p9"/>
          <p:cNvSpPr txBox="1">
            <a:spLocks noGrp="1"/>
          </p:cNvSpPr>
          <p:nvPr>
            <p:ph type="subTitle" idx="6"/>
          </p:nvPr>
        </p:nvSpPr>
        <p:spPr>
          <a:xfrm>
            <a:off x="8259450" y="2816325"/>
            <a:ext cx="2848800" cy="634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4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40" name="Google Shape;140;p9"/>
          <p:cNvSpPr/>
          <p:nvPr/>
        </p:nvSpPr>
        <p:spPr>
          <a:xfrm rot="5400000">
            <a:off x="-462658" y="6119355"/>
            <a:ext cx="1131345" cy="114589"/>
          </a:xfrm>
          <a:custGeom>
            <a:avLst/>
            <a:gdLst/>
            <a:ahLst/>
            <a:cxnLst/>
            <a:rect l="l" t="t" r="r" b="b"/>
            <a:pathLst>
              <a:path w="919793" h="87640" extrusionOk="0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TITLE_AND_TWO_COLUMNS_1_2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oogle Shape;142;p10"/>
          <p:cNvGrpSpPr/>
          <p:nvPr/>
        </p:nvGrpSpPr>
        <p:grpSpPr>
          <a:xfrm flipH="1">
            <a:off x="9394774" y="0"/>
            <a:ext cx="2825449" cy="5744340"/>
            <a:chOff x="2429900" y="42589"/>
            <a:chExt cx="825817" cy="1634422"/>
          </a:xfrm>
        </p:grpSpPr>
        <p:sp>
          <p:nvSpPr>
            <p:cNvPr id="143" name="Google Shape;143;p10"/>
            <p:cNvSpPr/>
            <p:nvPr/>
          </p:nvSpPr>
          <p:spPr>
            <a:xfrm>
              <a:off x="2438166" y="42589"/>
              <a:ext cx="817551" cy="1634422"/>
            </a:xfrm>
            <a:custGeom>
              <a:avLst/>
              <a:gdLst/>
              <a:ahLst/>
              <a:cxnLst/>
              <a:rect l="l" t="t" r="r" b="b"/>
              <a:pathLst>
                <a:path w="817551" h="1634422" extrusionOk="0">
                  <a:moveTo>
                    <a:pt x="485597" y="721"/>
                  </a:moveTo>
                  <a:lnTo>
                    <a:pt x="812665" y="0"/>
                  </a:lnTo>
                  <a:cubicBezTo>
                    <a:pt x="812665" y="0"/>
                    <a:pt x="859393" y="627589"/>
                    <a:pt x="663848" y="1041348"/>
                  </a:cubicBezTo>
                  <a:cubicBezTo>
                    <a:pt x="490042" y="1409108"/>
                    <a:pt x="11056" y="1634423"/>
                    <a:pt x="11056" y="1634423"/>
                  </a:cubicBezTo>
                  <a:lnTo>
                    <a:pt x="0" y="1287430"/>
                  </a:lnTo>
                  <a:cubicBezTo>
                    <a:pt x="0" y="1287430"/>
                    <a:pt x="275434" y="1125246"/>
                    <a:pt x="395619" y="860373"/>
                  </a:cubicBezTo>
                  <a:cubicBezTo>
                    <a:pt x="587367" y="437801"/>
                    <a:pt x="485597" y="721"/>
                    <a:pt x="485597" y="7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10"/>
            <p:cNvSpPr/>
            <p:nvPr/>
          </p:nvSpPr>
          <p:spPr>
            <a:xfrm>
              <a:off x="2429900" y="42589"/>
              <a:ext cx="360580" cy="1059641"/>
            </a:xfrm>
            <a:custGeom>
              <a:avLst/>
              <a:gdLst/>
              <a:ahLst/>
              <a:cxnLst/>
              <a:rect l="l" t="t" r="r" b="b"/>
              <a:pathLst>
                <a:path w="360580" h="1059641" extrusionOk="0">
                  <a:moveTo>
                    <a:pt x="8197" y="1059642"/>
                  </a:moveTo>
                  <a:lnTo>
                    <a:pt x="0" y="2392"/>
                  </a:lnTo>
                  <a:lnTo>
                    <a:pt x="314944" y="0"/>
                  </a:lnTo>
                  <a:cubicBezTo>
                    <a:pt x="314944" y="0"/>
                    <a:pt x="385928" y="247339"/>
                    <a:pt x="350839" y="457592"/>
                  </a:cubicBezTo>
                  <a:cubicBezTo>
                    <a:pt x="298756" y="769666"/>
                    <a:pt x="8197" y="1059642"/>
                    <a:pt x="8197" y="105964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5" name="Google Shape;145;p10"/>
          <p:cNvGrpSpPr/>
          <p:nvPr/>
        </p:nvGrpSpPr>
        <p:grpSpPr>
          <a:xfrm>
            <a:off x="128" y="2"/>
            <a:ext cx="6958526" cy="6858056"/>
            <a:chOff x="3599167" y="76925"/>
            <a:chExt cx="1918429" cy="1890730"/>
          </a:xfrm>
        </p:grpSpPr>
        <p:sp>
          <p:nvSpPr>
            <p:cNvPr id="146" name="Google Shape;146;p10"/>
            <p:cNvSpPr/>
            <p:nvPr/>
          </p:nvSpPr>
          <p:spPr>
            <a:xfrm>
              <a:off x="3602454" y="76925"/>
              <a:ext cx="1915142" cy="1885548"/>
            </a:xfrm>
            <a:custGeom>
              <a:avLst/>
              <a:gdLst/>
              <a:ahLst/>
              <a:cxnLst/>
              <a:rect l="l" t="t" r="r" b="b"/>
              <a:pathLst>
                <a:path w="1915142" h="1885548" extrusionOk="0">
                  <a:moveTo>
                    <a:pt x="3522" y="230632"/>
                  </a:moveTo>
                  <a:lnTo>
                    <a:pt x="0" y="5282"/>
                  </a:lnTo>
                  <a:lnTo>
                    <a:pt x="676049" y="0"/>
                  </a:lnTo>
                  <a:cubicBezTo>
                    <a:pt x="676049" y="0"/>
                    <a:pt x="1213033" y="227111"/>
                    <a:pt x="1531661" y="589784"/>
                  </a:cubicBezTo>
                  <a:cubicBezTo>
                    <a:pt x="1723421" y="808023"/>
                    <a:pt x="1787826" y="866190"/>
                    <a:pt x="1874982" y="1190133"/>
                  </a:cubicBezTo>
                  <a:cubicBezTo>
                    <a:pt x="1962138" y="1514072"/>
                    <a:pt x="1880285" y="1885549"/>
                    <a:pt x="1880285" y="1885549"/>
                  </a:cubicBezTo>
                  <a:lnTo>
                    <a:pt x="1424305" y="1883788"/>
                  </a:lnTo>
                  <a:cubicBezTo>
                    <a:pt x="1424305" y="1883788"/>
                    <a:pt x="1529353" y="1359576"/>
                    <a:pt x="1276386" y="966543"/>
                  </a:cubicBezTo>
                  <a:cubicBezTo>
                    <a:pt x="818665" y="255280"/>
                    <a:pt x="3522" y="230632"/>
                    <a:pt x="3522" y="23063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10"/>
            <p:cNvSpPr/>
            <p:nvPr/>
          </p:nvSpPr>
          <p:spPr>
            <a:xfrm>
              <a:off x="3599167" y="514939"/>
              <a:ext cx="1244903" cy="1452716"/>
            </a:xfrm>
            <a:custGeom>
              <a:avLst/>
              <a:gdLst/>
              <a:ahLst/>
              <a:cxnLst/>
              <a:rect l="l" t="t" r="r" b="b"/>
              <a:pathLst>
                <a:path w="1244903" h="1452716" extrusionOk="0">
                  <a:moveTo>
                    <a:pt x="0" y="547381"/>
                  </a:moveTo>
                  <a:lnTo>
                    <a:pt x="6364" y="47"/>
                  </a:lnTo>
                  <a:cubicBezTo>
                    <a:pt x="6364" y="47"/>
                    <a:pt x="410395" y="-14697"/>
                    <a:pt x="930806" y="480555"/>
                  </a:cubicBezTo>
                  <a:cubicBezTo>
                    <a:pt x="1358814" y="887877"/>
                    <a:pt x="1225145" y="1447943"/>
                    <a:pt x="1225145" y="1447943"/>
                  </a:cubicBezTo>
                  <a:lnTo>
                    <a:pt x="626913" y="1452716"/>
                  </a:lnTo>
                  <a:cubicBezTo>
                    <a:pt x="626913" y="1452716"/>
                    <a:pt x="642012" y="1082390"/>
                    <a:pt x="485269" y="856055"/>
                  </a:cubicBezTo>
                  <a:cubicBezTo>
                    <a:pt x="328562" y="629720"/>
                    <a:pt x="0" y="547381"/>
                    <a:pt x="0" y="5473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10"/>
            <p:cNvSpPr/>
            <p:nvPr/>
          </p:nvSpPr>
          <p:spPr>
            <a:xfrm>
              <a:off x="3602349" y="1304168"/>
              <a:ext cx="440642" cy="663487"/>
            </a:xfrm>
            <a:custGeom>
              <a:avLst/>
              <a:gdLst/>
              <a:ahLst/>
              <a:cxnLst/>
              <a:rect l="l" t="t" r="r" b="b"/>
              <a:pathLst>
                <a:path w="440642" h="663487" extrusionOk="0">
                  <a:moveTo>
                    <a:pt x="0" y="0"/>
                  </a:moveTo>
                  <a:lnTo>
                    <a:pt x="0" y="658715"/>
                  </a:lnTo>
                  <a:lnTo>
                    <a:pt x="423236" y="663488"/>
                  </a:lnTo>
                  <a:cubicBezTo>
                    <a:pt x="423236" y="663488"/>
                    <a:pt x="462818" y="489362"/>
                    <a:pt x="422604" y="380301"/>
                  </a:cubicBezTo>
                  <a:cubicBezTo>
                    <a:pt x="317592" y="95495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9" name="Google Shape;149;p10"/>
          <p:cNvSpPr/>
          <p:nvPr/>
        </p:nvSpPr>
        <p:spPr>
          <a:xfrm>
            <a:off x="726375" y="1493550"/>
            <a:ext cx="5143500" cy="5928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150" name="Google Shape;150;p10"/>
          <p:cNvSpPr/>
          <p:nvPr/>
        </p:nvSpPr>
        <p:spPr>
          <a:xfrm>
            <a:off x="6280800" y="1493550"/>
            <a:ext cx="5143500" cy="592800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151" name="Google Shape;151;p10"/>
          <p:cNvSpPr/>
          <p:nvPr/>
        </p:nvSpPr>
        <p:spPr>
          <a:xfrm>
            <a:off x="6300250" y="4784125"/>
            <a:ext cx="5143500" cy="1601100"/>
          </a:xfrm>
          <a:prstGeom prst="roundRect">
            <a:avLst>
              <a:gd name="adj" fmla="val 1226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152" name="Google Shape;152;p10"/>
          <p:cNvSpPr/>
          <p:nvPr/>
        </p:nvSpPr>
        <p:spPr>
          <a:xfrm>
            <a:off x="6300250" y="4070363"/>
            <a:ext cx="5143500" cy="5928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153" name="Google Shape;153;p10"/>
          <p:cNvSpPr/>
          <p:nvPr/>
        </p:nvSpPr>
        <p:spPr>
          <a:xfrm>
            <a:off x="6300250" y="2218175"/>
            <a:ext cx="5143500" cy="1601100"/>
          </a:xfrm>
          <a:prstGeom prst="roundRect">
            <a:avLst>
              <a:gd name="adj" fmla="val 1226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154" name="Google Shape;154;p10"/>
          <p:cNvSpPr/>
          <p:nvPr/>
        </p:nvSpPr>
        <p:spPr>
          <a:xfrm>
            <a:off x="726375" y="2218175"/>
            <a:ext cx="5143500" cy="4167000"/>
          </a:xfrm>
          <a:prstGeom prst="roundRect">
            <a:avLst>
              <a:gd name="adj" fmla="val 6512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155" name="Google Shape;155;p10"/>
          <p:cNvSpPr txBox="1">
            <a:spLocks noGrp="1"/>
          </p:cNvSpPr>
          <p:nvPr>
            <p:ph type="title"/>
          </p:nvPr>
        </p:nvSpPr>
        <p:spPr>
          <a:xfrm>
            <a:off x="850650" y="316225"/>
            <a:ext cx="10490700" cy="924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0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10"/>
          <p:cNvSpPr txBox="1">
            <a:spLocks noGrp="1"/>
          </p:cNvSpPr>
          <p:nvPr>
            <p:ph type="body" idx="1"/>
          </p:nvPr>
        </p:nvSpPr>
        <p:spPr>
          <a:xfrm>
            <a:off x="850650" y="2475900"/>
            <a:ext cx="4910400" cy="3522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57" name="Google Shape;157;p1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8" name="Google Shape;158;p10"/>
          <p:cNvSpPr txBox="1">
            <a:spLocks noGrp="1"/>
          </p:cNvSpPr>
          <p:nvPr>
            <p:ph type="subTitle" idx="2"/>
          </p:nvPr>
        </p:nvSpPr>
        <p:spPr>
          <a:xfrm>
            <a:off x="850650" y="1523400"/>
            <a:ext cx="4910400" cy="563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solidFill>
                  <a:schemeClr val="lt2"/>
                </a:solidFill>
                <a:latin typeface="Aclonica"/>
                <a:ea typeface="Aclonica"/>
                <a:cs typeface="Aclonica"/>
                <a:sym typeface="Aclonic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59" name="Google Shape;159;p10"/>
          <p:cNvSpPr txBox="1">
            <a:spLocks noGrp="1"/>
          </p:cNvSpPr>
          <p:nvPr>
            <p:ph type="body" idx="3"/>
          </p:nvPr>
        </p:nvSpPr>
        <p:spPr>
          <a:xfrm>
            <a:off x="6363900" y="2323475"/>
            <a:ext cx="4977300" cy="1390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 algn="ctr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60" name="Google Shape;160;p10"/>
          <p:cNvSpPr txBox="1">
            <a:spLocks noGrp="1"/>
          </p:cNvSpPr>
          <p:nvPr>
            <p:ph type="subTitle" idx="4"/>
          </p:nvPr>
        </p:nvSpPr>
        <p:spPr>
          <a:xfrm>
            <a:off x="6363900" y="1500450"/>
            <a:ext cx="4977300" cy="563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solidFill>
                  <a:schemeClr val="lt2"/>
                </a:solidFill>
                <a:latin typeface="Aclonica"/>
                <a:ea typeface="Aclonica"/>
                <a:cs typeface="Aclonica"/>
                <a:sym typeface="Aclonic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61" name="Google Shape;161;p10"/>
          <p:cNvSpPr txBox="1">
            <a:spLocks noGrp="1"/>
          </p:cNvSpPr>
          <p:nvPr>
            <p:ph type="body" idx="5"/>
          </p:nvPr>
        </p:nvSpPr>
        <p:spPr>
          <a:xfrm>
            <a:off x="6363900" y="4914257"/>
            <a:ext cx="4977300" cy="1390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 algn="ctr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62" name="Google Shape;162;p10"/>
          <p:cNvSpPr txBox="1">
            <a:spLocks noGrp="1"/>
          </p:cNvSpPr>
          <p:nvPr>
            <p:ph type="subTitle" idx="6"/>
          </p:nvPr>
        </p:nvSpPr>
        <p:spPr>
          <a:xfrm>
            <a:off x="6363900" y="4085213"/>
            <a:ext cx="4977300" cy="563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solidFill>
                  <a:schemeClr val="lt2"/>
                </a:solidFill>
                <a:latin typeface="Aclonica"/>
                <a:ea typeface="Aclonica"/>
                <a:cs typeface="Aclonica"/>
                <a:sym typeface="Aclonic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63" name="Google Shape;163;p10"/>
          <p:cNvSpPr/>
          <p:nvPr/>
        </p:nvSpPr>
        <p:spPr>
          <a:xfrm rot="5400000">
            <a:off x="-462658" y="6119355"/>
            <a:ext cx="1131345" cy="114589"/>
          </a:xfrm>
          <a:custGeom>
            <a:avLst/>
            <a:gdLst/>
            <a:ahLst/>
            <a:cxnLst/>
            <a:rect l="l" t="t" r="r" b="b"/>
            <a:pathLst>
              <a:path w="919793" h="87640" extrusionOk="0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ECEBE6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clonica"/>
              <a:buNone/>
              <a:defRPr sz="4000">
                <a:solidFill>
                  <a:schemeClr val="dk1"/>
                </a:solidFill>
                <a:latin typeface="Aclonica"/>
                <a:ea typeface="Aclonica"/>
                <a:cs typeface="Aclonica"/>
                <a:sym typeface="Aclonic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clonica"/>
              <a:buNone/>
              <a:defRPr sz="4500">
                <a:solidFill>
                  <a:schemeClr val="dk1"/>
                </a:solidFill>
                <a:latin typeface="Aclonica"/>
                <a:ea typeface="Aclonica"/>
                <a:cs typeface="Aclonica"/>
                <a:sym typeface="Aclonic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clonica"/>
              <a:buNone/>
              <a:defRPr sz="4500">
                <a:solidFill>
                  <a:schemeClr val="dk1"/>
                </a:solidFill>
                <a:latin typeface="Aclonica"/>
                <a:ea typeface="Aclonica"/>
                <a:cs typeface="Aclonica"/>
                <a:sym typeface="Aclonic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clonica"/>
              <a:buNone/>
              <a:defRPr sz="4500">
                <a:solidFill>
                  <a:schemeClr val="dk1"/>
                </a:solidFill>
                <a:latin typeface="Aclonica"/>
                <a:ea typeface="Aclonica"/>
                <a:cs typeface="Aclonica"/>
                <a:sym typeface="Aclonic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clonica"/>
              <a:buNone/>
              <a:defRPr sz="4500">
                <a:solidFill>
                  <a:schemeClr val="dk1"/>
                </a:solidFill>
                <a:latin typeface="Aclonica"/>
                <a:ea typeface="Aclonica"/>
                <a:cs typeface="Aclonica"/>
                <a:sym typeface="Aclonic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clonica"/>
              <a:buNone/>
              <a:defRPr sz="4500">
                <a:solidFill>
                  <a:schemeClr val="dk1"/>
                </a:solidFill>
                <a:latin typeface="Aclonica"/>
                <a:ea typeface="Aclonica"/>
                <a:cs typeface="Aclonica"/>
                <a:sym typeface="Aclonic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clonica"/>
              <a:buNone/>
              <a:defRPr sz="4500">
                <a:solidFill>
                  <a:schemeClr val="dk1"/>
                </a:solidFill>
                <a:latin typeface="Aclonica"/>
                <a:ea typeface="Aclonica"/>
                <a:cs typeface="Aclonica"/>
                <a:sym typeface="Aclonic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clonica"/>
              <a:buNone/>
              <a:defRPr sz="4500">
                <a:solidFill>
                  <a:schemeClr val="dk1"/>
                </a:solidFill>
                <a:latin typeface="Aclonica"/>
                <a:ea typeface="Aclonica"/>
                <a:cs typeface="Aclonica"/>
                <a:sym typeface="Aclonic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clonica"/>
              <a:buNone/>
              <a:defRPr sz="4500">
                <a:solidFill>
                  <a:schemeClr val="dk1"/>
                </a:solidFill>
                <a:latin typeface="Aclonica"/>
                <a:ea typeface="Aclonica"/>
                <a:cs typeface="Aclonica"/>
                <a:sym typeface="Aclonic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idact Gothic"/>
              <a:buChar char="●"/>
              <a:defRPr sz="20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idact Gothic"/>
              <a:buChar char="○"/>
              <a:defRPr sz="20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idact Gothic"/>
              <a:buChar char="■"/>
              <a:defRPr sz="20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idact Gothic"/>
              <a:buChar char="●"/>
              <a:defRPr sz="20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idact Gothic"/>
              <a:buChar char="○"/>
              <a:defRPr sz="20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idact Gothic"/>
              <a:buChar char="■"/>
              <a:defRPr sz="20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idact Gothic"/>
              <a:buChar char="●"/>
              <a:defRPr sz="20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idact Gothic"/>
              <a:buChar char="○"/>
              <a:defRPr sz="20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idact Gothic"/>
              <a:buChar char="■"/>
              <a:defRPr sz="20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" name="Google Shape;9;p1"/>
          <p:cNvSpPr/>
          <p:nvPr/>
        </p:nvSpPr>
        <p:spPr>
          <a:xfrm rot="5400000">
            <a:off x="-462658" y="6119355"/>
            <a:ext cx="1131345" cy="114589"/>
          </a:xfrm>
          <a:custGeom>
            <a:avLst/>
            <a:gdLst/>
            <a:ahLst/>
            <a:cxnLst/>
            <a:rect l="l" t="t" r="r" b="b"/>
            <a:pathLst>
              <a:path w="919793" h="87640" extrusionOk="0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presentation/d/124RPHv7Qy4BmZyr--X6H45en6NhP0_2G/edit?usp=sharing&amp;ouid=112758841929987585252&amp;rtpof=true&amp;sd=true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s://docs.google.com/presentation/d/1gLL5C1W08lilpxWdlpnwO9_73pBKws7w/edit?usp=sharing&amp;ouid=112758841929987585252&amp;rtpof=true&amp;sd=true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-46.org/Page/18574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23"/>
          <p:cNvSpPr/>
          <p:nvPr/>
        </p:nvSpPr>
        <p:spPr>
          <a:xfrm>
            <a:off x="1767750" y="5361125"/>
            <a:ext cx="8656500" cy="5928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344" name="Google Shape;344;p23"/>
          <p:cNvSpPr txBox="1">
            <a:spLocks noGrp="1"/>
          </p:cNvSpPr>
          <p:nvPr>
            <p:ph type="ctrTitle"/>
          </p:nvPr>
        </p:nvSpPr>
        <p:spPr>
          <a:xfrm>
            <a:off x="2189100" y="1565700"/>
            <a:ext cx="7813800" cy="3269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5610"/>
              <a:t>Title 1 &amp; Curriculum Presentation</a:t>
            </a:r>
            <a:endParaRPr sz="561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/>
              <a:t>8/26/24</a:t>
            </a:r>
            <a:endParaRPr/>
          </a:p>
        </p:txBody>
      </p:sp>
      <p:sp>
        <p:nvSpPr>
          <p:cNvPr id="345" name="Google Shape;345;p23"/>
          <p:cNvSpPr txBox="1">
            <a:spLocks noGrp="1"/>
          </p:cNvSpPr>
          <p:nvPr>
            <p:ph type="subTitle" idx="1"/>
          </p:nvPr>
        </p:nvSpPr>
        <p:spPr>
          <a:xfrm>
            <a:off x="2189100" y="5361126"/>
            <a:ext cx="7813800" cy="594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Century Oaks Elementary School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32"/>
          <p:cNvSpPr txBox="1">
            <a:spLocks noGrp="1"/>
          </p:cNvSpPr>
          <p:nvPr>
            <p:ph type="ctrTitle"/>
          </p:nvPr>
        </p:nvSpPr>
        <p:spPr>
          <a:xfrm>
            <a:off x="2189100" y="1565700"/>
            <a:ext cx="7813800" cy="3269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 fontScale="90000"/>
          </a:bodyPr>
          <a:lstStyle/>
          <a:p>
            <a:pPr marL="342900" lvl="0" indent="-342900" algn="ctr" rtl="0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</a:pPr>
            <a:r>
              <a:rPr lang="en" sz="4800" b="1">
                <a:solidFill>
                  <a:schemeClr val="dk2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rPr>
              <a:t>Early Intervention</a:t>
            </a:r>
            <a:endParaRPr sz="3200">
              <a:solidFill>
                <a:schemeClr val="dk2"/>
              </a:solidFill>
              <a:latin typeface="Fredericka the Great"/>
              <a:ea typeface="Fredericka the Great"/>
              <a:cs typeface="Fredericka the Great"/>
              <a:sym typeface="Fredericka the Great"/>
            </a:endParaRPr>
          </a:p>
          <a:p>
            <a:pPr marL="342900" lvl="0" indent="-342900" algn="ctr" rtl="0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</a:pPr>
            <a:r>
              <a:rPr lang="en" sz="4800" b="1">
                <a:solidFill>
                  <a:schemeClr val="dk2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rPr>
              <a:t>+</a:t>
            </a:r>
            <a:endParaRPr sz="3200">
              <a:solidFill>
                <a:schemeClr val="dk2"/>
              </a:solidFill>
              <a:latin typeface="Fredericka the Great"/>
              <a:ea typeface="Fredericka the Great"/>
              <a:cs typeface="Fredericka the Great"/>
              <a:sym typeface="Fredericka the Great"/>
            </a:endParaRPr>
          </a:p>
          <a:p>
            <a:pPr marL="342900" lvl="0" indent="-342900" algn="ctr" rtl="0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</a:pPr>
            <a:r>
              <a:rPr lang="en" sz="4800" b="1">
                <a:solidFill>
                  <a:schemeClr val="dk2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rPr>
              <a:t>Parent Support</a:t>
            </a:r>
            <a:endParaRPr sz="3200">
              <a:solidFill>
                <a:schemeClr val="dk2"/>
              </a:solidFill>
              <a:latin typeface="Fredericka the Great"/>
              <a:ea typeface="Fredericka the Great"/>
              <a:cs typeface="Fredericka the Great"/>
              <a:sym typeface="Fredericka the Great"/>
            </a:endParaRPr>
          </a:p>
          <a:p>
            <a:pPr marL="342900" lvl="0" indent="-342900" algn="ctr" rtl="0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</a:pPr>
            <a:r>
              <a:rPr lang="en" sz="4800" b="1">
                <a:solidFill>
                  <a:schemeClr val="dk2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rPr>
              <a:t>=</a:t>
            </a:r>
            <a:endParaRPr sz="3200">
              <a:solidFill>
                <a:schemeClr val="dk2"/>
              </a:solidFill>
              <a:latin typeface="Fredericka the Great"/>
              <a:ea typeface="Fredericka the Great"/>
              <a:cs typeface="Fredericka the Great"/>
              <a:sym typeface="Fredericka the Great"/>
            </a:endParaRPr>
          </a:p>
          <a:p>
            <a:pPr marL="342900" lvl="0" indent="-342900" algn="ctr" rtl="0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</a:pPr>
            <a:r>
              <a:rPr lang="en" sz="4800" b="1">
                <a:solidFill>
                  <a:schemeClr val="dk2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rPr>
              <a:t>Student Success!</a:t>
            </a:r>
            <a:endParaRPr/>
          </a:p>
        </p:txBody>
      </p:sp>
      <p:sp>
        <p:nvSpPr>
          <p:cNvPr id="409" name="Google Shape;409;p32"/>
          <p:cNvSpPr txBox="1">
            <a:spLocks noGrp="1"/>
          </p:cNvSpPr>
          <p:nvPr>
            <p:ph type="subTitle" idx="1"/>
          </p:nvPr>
        </p:nvSpPr>
        <p:spPr>
          <a:xfrm>
            <a:off x="2189100" y="5361126"/>
            <a:ext cx="7813800" cy="594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33"/>
          <p:cNvSpPr txBox="1">
            <a:spLocks noGrp="1"/>
          </p:cNvSpPr>
          <p:nvPr>
            <p:ph type="title"/>
          </p:nvPr>
        </p:nvSpPr>
        <p:spPr>
          <a:xfrm>
            <a:off x="766950" y="527400"/>
            <a:ext cx="106581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Teacher-Student-Parent Compact</a:t>
            </a:r>
            <a:endParaRPr/>
          </a:p>
        </p:txBody>
      </p:sp>
      <p:sp>
        <p:nvSpPr>
          <p:cNvPr id="415" name="Google Shape;415;p33"/>
          <p:cNvSpPr txBox="1">
            <a:spLocks noGrp="1"/>
          </p:cNvSpPr>
          <p:nvPr>
            <p:ph type="body" idx="1"/>
          </p:nvPr>
        </p:nvSpPr>
        <p:spPr>
          <a:xfrm>
            <a:off x="1046400" y="3603757"/>
            <a:ext cx="2923500" cy="2423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1714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2200" b="1">
                <a:latin typeface="Times New Roman"/>
                <a:ea typeface="Times New Roman"/>
                <a:cs typeface="Times New Roman"/>
                <a:sym typeface="Times New Roman"/>
              </a:rPr>
              <a:t>It is important that all students achieve and learn.  As a Century Oaks staff member, I will strive to:</a:t>
            </a:r>
            <a:endParaRPr sz="2800"/>
          </a:p>
        </p:txBody>
      </p:sp>
      <p:sp>
        <p:nvSpPr>
          <p:cNvPr id="416" name="Google Shape;416;p33"/>
          <p:cNvSpPr txBox="1">
            <a:spLocks noGrp="1"/>
          </p:cNvSpPr>
          <p:nvPr>
            <p:ph type="subTitle" idx="2"/>
          </p:nvPr>
        </p:nvSpPr>
        <p:spPr>
          <a:xfrm>
            <a:off x="1046400" y="2892525"/>
            <a:ext cx="2923500" cy="634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770"/>
              <a:buNone/>
            </a:pPr>
            <a:r>
              <a:rPr lang="en"/>
              <a:t>Teacher/Staff</a:t>
            </a:r>
            <a:endParaRPr/>
          </a:p>
        </p:txBody>
      </p:sp>
      <p:sp>
        <p:nvSpPr>
          <p:cNvPr id="417" name="Google Shape;417;p33"/>
          <p:cNvSpPr txBox="1">
            <a:spLocks noGrp="1"/>
          </p:cNvSpPr>
          <p:nvPr>
            <p:ph type="body" idx="3"/>
          </p:nvPr>
        </p:nvSpPr>
        <p:spPr>
          <a:xfrm>
            <a:off x="4671600" y="3603770"/>
            <a:ext cx="2848800" cy="2423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 b="1">
                <a:latin typeface="Times New Roman"/>
                <a:ea typeface="Times New Roman"/>
                <a:cs typeface="Times New Roman"/>
                <a:sym typeface="Times New Roman"/>
              </a:rPr>
              <a:t>As a Century Oaks student, I share the responsibility to improve my academic achievement and achieve the State’s high standards.  I will strive to:</a:t>
            </a:r>
            <a:endParaRPr sz="2400"/>
          </a:p>
        </p:txBody>
      </p:sp>
      <p:sp>
        <p:nvSpPr>
          <p:cNvPr id="418" name="Google Shape;418;p33"/>
          <p:cNvSpPr txBox="1">
            <a:spLocks noGrp="1"/>
          </p:cNvSpPr>
          <p:nvPr>
            <p:ph type="subTitle" idx="4"/>
          </p:nvPr>
        </p:nvSpPr>
        <p:spPr>
          <a:xfrm>
            <a:off x="4671600" y="2892525"/>
            <a:ext cx="2848800" cy="634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770"/>
              <a:buNone/>
            </a:pPr>
            <a:r>
              <a:rPr lang="en"/>
              <a:t>Student:</a:t>
            </a:r>
            <a:endParaRPr/>
          </a:p>
        </p:txBody>
      </p:sp>
      <p:sp>
        <p:nvSpPr>
          <p:cNvPr id="419" name="Google Shape;419;p33"/>
          <p:cNvSpPr txBox="1">
            <a:spLocks noGrp="1"/>
          </p:cNvSpPr>
          <p:nvPr>
            <p:ph type="body" idx="5"/>
          </p:nvPr>
        </p:nvSpPr>
        <p:spPr>
          <a:xfrm>
            <a:off x="8259450" y="3603757"/>
            <a:ext cx="2848800" cy="2423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2286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b="1">
                <a:latin typeface="Times New Roman"/>
                <a:ea typeface="Times New Roman"/>
                <a:cs typeface="Times New Roman"/>
                <a:sym typeface="Times New Roman"/>
              </a:rPr>
              <a:t>As a parent/guardian, I want my child to achieve and learn, therefore, I will support our children’s learning in the following ways:</a:t>
            </a:r>
            <a:endParaRPr sz="2600"/>
          </a:p>
        </p:txBody>
      </p:sp>
      <p:sp>
        <p:nvSpPr>
          <p:cNvPr id="420" name="Google Shape;420;p33"/>
          <p:cNvSpPr txBox="1">
            <a:spLocks noGrp="1"/>
          </p:cNvSpPr>
          <p:nvPr>
            <p:ph type="subTitle" idx="6"/>
          </p:nvPr>
        </p:nvSpPr>
        <p:spPr>
          <a:xfrm>
            <a:off x="8259450" y="2892525"/>
            <a:ext cx="2848800" cy="634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770"/>
              <a:buNone/>
            </a:pPr>
            <a:r>
              <a:rPr lang="en"/>
              <a:t>Family/Parents:</a:t>
            </a:r>
            <a:endParaRPr/>
          </a:p>
        </p:txBody>
      </p:sp>
      <p:sp>
        <p:nvSpPr>
          <p:cNvPr id="421" name="Google Shape;421;p33"/>
          <p:cNvSpPr/>
          <p:nvPr/>
        </p:nvSpPr>
        <p:spPr>
          <a:xfrm>
            <a:off x="1935450" y="1664025"/>
            <a:ext cx="1152300" cy="1152300"/>
          </a:xfrm>
          <a:prstGeom prst="ellipse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422" name="Google Shape;422;p33"/>
          <p:cNvSpPr/>
          <p:nvPr/>
        </p:nvSpPr>
        <p:spPr>
          <a:xfrm>
            <a:off x="5519850" y="1663775"/>
            <a:ext cx="1152300" cy="1152300"/>
          </a:xfrm>
          <a:prstGeom prst="ellipse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423" name="Google Shape;423;p33"/>
          <p:cNvSpPr/>
          <p:nvPr/>
        </p:nvSpPr>
        <p:spPr>
          <a:xfrm>
            <a:off x="9104250" y="1664025"/>
            <a:ext cx="1152300" cy="1152300"/>
          </a:xfrm>
          <a:prstGeom prst="ellipse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grpSp>
        <p:nvGrpSpPr>
          <p:cNvPr id="424" name="Google Shape;424;p33"/>
          <p:cNvGrpSpPr/>
          <p:nvPr/>
        </p:nvGrpSpPr>
        <p:grpSpPr>
          <a:xfrm>
            <a:off x="2293082" y="2005048"/>
            <a:ext cx="430137" cy="470277"/>
            <a:chOff x="3927075" y="3612900"/>
            <a:chExt cx="251175" cy="266325"/>
          </a:xfrm>
        </p:grpSpPr>
        <p:sp>
          <p:nvSpPr>
            <p:cNvPr id="425" name="Google Shape;425;p33"/>
            <p:cNvSpPr/>
            <p:nvPr/>
          </p:nvSpPr>
          <p:spPr>
            <a:xfrm>
              <a:off x="4031450" y="3726200"/>
              <a:ext cx="40175" cy="39725"/>
            </a:xfrm>
            <a:custGeom>
              <a:avLst/>
              <a:gdLst/>
              <a:ahLst/>
              <a:cxnLst/>
              <a:rect l="l" t="t" r="r" b="b"/>
              <a:pathLst>
                <a:path w="1607" h="1589" extrusionOk="0">
                  <a:moveTo>
                    <a:pt x="804" y="1"/>
                  </a:moveTo>
                  <a:cubicBezTo>
                    <a:pt x="358" y="1"/>
                    <a:pt x="1" y="357"/>
                    <a:pt x="1" y="786"/>
                  </a:cubicBezTo>
                  <a:cubicBezTo>
                    <a:pt x="1" y="1232"/>
                    <a:pt x="358" y="1589"/>
                    <a:pt x="804" y="1589"/>
                  </a:cubicBezTo>
                  <a:cubicBezTo>
                    <a:pt x="1250" y="1589"/>
                    <a:pt x="1607" y="1232"/>
                    <a:pt x="1607" y="786"/>
                  </a:cubicBezTo>
                  <a:cubicBezTo>
                    <a:pt x="1607" y="357"/>
                    <a:pt x="1250" y="1"/>
                    <a:pt x="8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3"/>
            <p:cNvSpPr/>
            <p:nvPr/>
          </p:nvSpPr>
          <p:spPr>
            <a:xfrm>
              <a:off x="3927075" y="3612900"/>
              <a:ext cx="251175" cy="266325"/>
            </a:xfrm>
            <a:custGeom>
              <a:avLst/>
              <a:gdLst/>
              <a:ahLst/>
              <a:cxnLst/>
              <a:rect l="l" t="t" r="r" b="b"/>
              <a:pathLst>
                <a:path w="10047" h="10653" extrusionOk="0">
                  <a:moveTo>
                    <a:pt x="4979" y="536"/>
                  </a:moveTo>
                  <a:cubicBezTo>
                    <a:pt x="5389" y="536"/>
                    <a:pt x="5889" y="1249"/>
                    <a:pt x="6228" y="2463"/>
                  </a:cubicBezTo>
                  <a:cubicBezTo>
                    <a:pt x="5853" y="2606"/>
                    <a:pt x="5425" y="2766"/>
                    <a:pt x="5014" y="2945"/>
                  </a:cubicBezTo>
                  <a:cubicBezTo>
                    <a:pt x="4586" y="2748"/>
                    <a:pt x="4158" y="2570"/>
                    <a:pt x="3748" y="2445"/>
                  </a:cubicBezTo>
                  <a:cubicBezTo>
                    <a:pt x="4069" y="1232"/>
                    <a:pt x="4586" y="536"/>
                    <a:pt x="4979" y="536"/>
                  </a:cubicBezTo>
                  <a:close/>
                  <a:moveTo>
                    <a:pt x="6353" y="2980"/>
                  </a:moveTo>
                  <a:cubicBezTo>
                    <a:pt x="6406" y="3230"/>
                    <a:pt x="6442" y="3480"/>
                    <a:pt x="6478" y="3747"/>
                  </a:cubicBezTo>
                  <a:cubicBezTo>
                    <a:pt x="6335" y="3658"/>
                    <a:pt x="6210" y="3569"/>
                    <a:pt x="6049" y="3480"/>
                  </a:cubicBezTo>
                  <a:cubicBezTo>
                    <a:pt x="5907" y="3408"/>
                    <a:pt x="5782" y="3337"/>
                    <a:pt x="5639" y="3248"/>
                  </a:cubicBezTo>
                  <a:cubicBezTo>
                    <a:pt x="5871" y="3141"/>
                    <a:pt x="6121" y="3069"/>
                    <a:pt x="6353" y="2980"/>
                  </a:cubicBezTo>
                  <a:close/>
                  <a:moveTo>
                    <a:pt x="3605" y="2962"/>
                  </a:moveTo>
                  <a:cubicBezTo>
                    <a:pt x="3855" y="3034"/>
                    <a:pt x="4122" y="3141"/>
                    <a:pt x="4390" y="3248"/>
                  </a:cubicBezTo>
                  <a:cubicBezTo>
                    <a:pt x="4265" y="3319"/>
                    <a:pt x="4122" y="3391"/>
                    <a:pt x="3980" y="3480"/>
                  </a:cubicBezTo>
                  <a:cubicBezTo>
                    <a:pt x="3819" y="3587"/>
                    <a:pt x="3658" y="3694"/>
                    <a:pt x="3480" y="3801"/>
                  </a:cubicBezTo>
                  <a:cubicBezTo>
                    <a:pt x="3516" y="3498"/>
                    <a:pt x="3551" y="3230"/>
                    <a:pt x="3605" y="2962"/>
                  </a:cubicBezTo>
                  <a:close/>
                  <a:moveTo>
                    <a:pt x="1785" y="2623"/>
                  </a:moveTo>
                  <a:cubicBezTo>
                    <a:pt x="2178" y="2623"/>
                    <a:pt x="2606" y="2695"/>
                    <a:pt x="3087" y="2820"/>
                  </a:cubicBezTo>
                  <a:cubicBezTo>
                    <a:pt x="2998" y="3230"/>
                    <a:pt x="2927" y="3712"/>
                    <a:pt x="2891" y="4194"/>
                  </a:cubicBezTo>
                  <a:cubicBezTo>
                    <a:pt x="2517" y="4461"/>
                    <a:pt x="2178" y="4711"/>
                    <a:pt x="1892" y="4996"/>
                  </a:cubicBezTo>
                  <a:cubicBezTo>
                    <a:pt x="1000" y="4086"/>
                    <a:pt x="625" y="3284"/>
                    <a:pt x="821" y="2927"/>
                  </a:cubicBezTo>
                  <a:cubicBezTo>
                    <a:pt x="946" y="2730"/>
                    <a:pt x="1285" y="2623"/>
                    <a:pt x="1785" y="2623"/>
                  </a:cubicBezTo>
                  <a:close/>
                  <a:moveTo>
                    <a:pt x="8244" y="2623"/>
                  </a:moveTo>
                  <a:cubicBezTo>
                    <a:pt x="8726" y="2623"/>
                    <a:pt x="9083" y="2748"/>
                    <a:pt x="9208" y="2927"/>
                  </a:cubicBezTo>
                  <a:cubicBezTo>
                    <a:pt x="9404" y="3284"/>
                    <a:pt x="9047" y="4086"/>
                    <a:pt x="8137" y="4996"/>
                  </a:cubicBezTo>
                  <a:cubicBezTo>
                    <a:pt x="7816" y="4693"/>
                    <a:pt x="7459" y="4408"/>
                    <a:pt x="7049" y="4122"/>
                  </a:cubicBezTo>
                  <a:cubicBezTo>
                    <a:pt x="7013" y="3676"/>
                    <a:pt x="6941" y="3230"/>
                    <a:pt x="6852" y="2837"/>
                  </a:cubicBezTo>
                  <a:cubicBezTo>
                    <a:pt x="7352" y="2695"/>
                    <a:pt x="7851" y="2623"/>
                    <a:pt x="8244" y="2623"/>
                  </a:cubicBezTo>
                  <a:close/>
                  <a:moveTo>
                    <a:pt x="2856" y="4872"/>
                  </a:moveTo>
                  <a:cubicBezTo>
                    <a:pt x="2856" y="5032"/>
                    <a:pt x="2856" y="5175"/>
                    <a:pt x="2856" y="5318"/>
                  </a:cubicBezTo>
                  <a:cubicBezTo>
                    <a:pt x="2856" y="5496"/>
                    <a:pt x="2856" y="5674"/>
                    <a:pt x="2856" y="5835"/>
                  </a:cubicBezTo>
                  <a:cubicBezTo>
                    <a:pt x="2659" y="5674"/>
                    <a:pt x="2463" y="5514"/>
                    <a:pt x="2285" y="5353"/>
                  </a:cubicBezTo>
                  <a:cubicBezTo>
                    <a:pt x="2463" y="5193"/>
                    <a:pt x="2659" y="5032"/>
                    <a:pt x="2856" y="4872"/>
                  </a:cubicBezTo>
                  <a:close/>
                  <a:moveTo>
                    <a:pt x="7102" y="4818"/>
                  </a:moveTo>
                  <a:cubicBezTo>
                    <a:pt x="7334" y="5014"/>
                    <a:pt x="7548" y="5193"/>
                    <a:pt x="7744" y="5371"/>
                  </a:cubicBezTo>
                  <a:cubicBezTo>
                    <a:pt x="7548" y="5550"/>
                    <a:pt x="7334" y="5728"/>
                    <a:pt x="7102" y="5906"/>
                  </a:cubicBezTo>
                  <a:cubicBezTo>
                    <a:pt x="7102" y="5710"/>
                    <a:pt x="7102" y="5532"/>
                    <a:pt x="7102" y="5335"/>
                  </a:cubicBezTo>
                  <a:cubicBezTo>
                    <a:pt x="7102" y="5157"/>
                    <a:pt x="7102" y="4979"/>
                    <a:pt x="7102" y="4818"/>
                  </a:cubicBezTo>
                  <a:close/>
                  <a:moveTo>
                    <a:pt x="5014" y="3551"/>
                  </a:moveTo>
                  <a:cubicBezTo>
                    <a:pt x="5264" y="3658"/>
                    <a:pt x="5514" y="3801"/>
                    <a:pt x="5782" y="3944"/>
                  </a:cubicBezTo>
                  <a:cubicBezTo>
                    <a:pt x="6049" y="4104"/>
                    <a:pt x="6317" y="4265"/>
                    <a:pt x="6549" y="4425"/>
                  </a:cubicBezTo>
                  <a:cubicBezTo>
                    <a:pt x="6585" y="4711"/>
                    <a:pt x="6585" y="5014"/>
                    <a:pt x="6585" y="5318"/>
                  </a:cubicBezTo>
                  <a:cubicBezTo>
                    <a:pt x="6585" y="5657"/>
                    <a:pt x="6567" y="5978"/>
                    <a:pt x="6531" y="6299"/>
                  </a:cubicBezTo>
                  <a:cubicBezTo>
                    <a:pt x="6317" y="6424"/>
                    <a:pt x="6103" y="6567"/>
                    <a:pt x="5853" y="6709"/>
                  </a:cubicBezTo>
                  <a:cubicBezTo>
                    <a:pt x="5585" y="6870"/>
                    <a:pt x="5300" y="7030"/>
                    <a:pt x="5014" y="7155"/>
                  </a:cubicBezTo>
                  <a:cubicBezTo>
                    <a:pt x="4747" y="7030"/>
                    <a:pt x="4461" y="6870"/>
                    <a:pt x="4176" y="6709"/>
                  </a:cubicBezTo>
                  <a:cubicBezTo>
                    <a:pt x="3908" y="6549"/>
                    <a:pt x="3658" y="6388"/>
                    <a:pt x="3409" y="6228"/>
                  </a:cubicBezTo>
                  <a:cubicBezTo>
                    <a:pt x="3391" y="5942"/>
                    <a:pt x="3391" y="5657"/>
                    <a:pt x="3391" y="5318"/>
                  </a:cubicBezTo>
                  <a:cubicBezTo>
                    <a:pt x="3391" y="5032"/>
                    <a:pt x="3391" y="4764"/>
                    <a:pt x="3409" y="4479"/>
                  </a:cubicBezTo>
                  <a:cubicBezTo>
                    <a:pt x="3676" y="4301"/>
                    <a:pt x="3944" y="4122"/>
                    <a:pt x="4265" y="3944"/>
                  </a:cubicBezTo>
                  <a:cubicBezTo>
                    <a:pt x="4515" y="3801"/>
                    <a:pt x="4765" y="3658"/>
                    <a:pt x="5014" y="3551"/>
                  </a:cubicBezTo>
                  <a:close/>
                  <a:moveTo>
                    <a:pt x="6478" y="6959"/>
                  </a:moveTo>
                  <a:cubicBezTo>
                    <a:pt x="6424" y="7227"/>
                    <a:pt x="6388" y="7477"/>
                    <a:pt x="6353" y="7691"/>
                  </a:cubicBezTo>
                  <a:cubicBezTo>
                    <a:pt x="6121" y="7619"/>
                    <a:pt x="5871" y="7530"/>
                    <a:pt x="5639" y="7423"/>
                  </a:cubicBezTo>
                  <a:cubicBezTo>
                    <a:pt x="5800" y="7352"/>
                    <a:pt x="5960" y="7262"/>
                    <a:pt x="6121" y="7155"/>
                  </a:cubicBezTo>
                  <a:cubicBezTo>
                    <a:pt x="6246" y="7102"/>
                    <a:pt x="6371" y="7030"/>
                    <a:pt x="6478" y="6959"/>
                  </a:cubicBezTo>
                  <a:close/>
                  <a:moveTo>
                    <a:pt x="3480" y="6906"/>
                  </a:moveTo>
                  <a:lnTo>
                    <a:pt x="3480" y="6906"/>
                  </a:lnTo>
                  <a:cubicBezTo>
                    <a:pt x="3641" y="7013"/>
                    <a:pt x="3766" y="7084"/>
                    <a:pt x="3926" y="7173"/>
                  </a:cubicBezTo>
                  <a:cubicBezTo>
                    <a:pt x="4069" y="7262"/>
                    <a:pt x="4229" y="7352"/>
                    <a:pt x="4390" y="7423"/>
                  </a:cubicBezTo>
                  <a:cubicBezTo>
                    <a:pt x="4122" y="7530"/>
                    <a:pt x="3873" y="7637"/>
                    <a:pt x="3623" y="7709"/>
                  </a:cubicBezTo>
                  <a:cubicBezTo>
                    <a:pt x="3569" y="7459"/>
                    <a:pt x="3534" y="7191"/>
                    <a:pt x="3480" y="6906"/>
                  </a:cubicBezTo>
                  <a:close/>
                  <a:moveTo>
                    <a:pt x="1910" y="5728"/>
                  </a:moveTo>
                  <a:cubicBezTo>
                    <a:pt x="2213" y="5996"/>
                    <a:pt x="2552" y="6263"/>
                    <a:pt x="2909" y="6531"/>
                  </a:cubicBezTo>
                  <a:cubicBezTo>
                    <a:pt x="2945" y="6995"/>
                    <a:pt x="3016" y="7441"/>
                    <a:pt x="3105" y="7851"/>
                  </a:cubicBezTo>
                  <a:cubicBezTo>
                    <a:pt x="2659" y="7976"/>
                    <a:pt x="2231" y="8030"/>
                    <a:pt x="1856" y="8030"/>
                  </a:cubicBezTo>
                  <a:cubicBezTo>
                    <a:pt x="1375" y="8030"/>
                    <a:pt x="1018" y="7905"/>
                    <a:pt x="911" y="7726"/>
                  </a:cubicBezTo>
                  <a:cubicBezTo>
                    <a:pt x="697" y="7387"/>
                    <a:pt x="1053" y="6602"/>
                    <a:pt x="1910" y="5728"/>
                  </a:cubicBezTo>
                  <a:close/>
                  <a:moveTo>
                    <a:pt x="8137" y="5728"/>
                  </a:moveTo>
                  <a:cubicBezTo>
                    <a:pt x="8976" y="6602"/>
                    <a:pt x="9332" y="7387"/>
                    <a:pt x="9136" y="7726"/>
                  </a:cubicBezTo>
                  <a:cubicBezTo>
                    <a:pt x="9011" y="7923"/>
                    <a:pt x="8672" y="8030"/>
                    <a:pt x="8173" y="8030"/>
                  </a:cubicBezTo>
                  <a:cubicBezTo>
                    <a:pt x="7780" y="8030"/>
                    <a:pt x="7334" y="7958"/>
                    <a:pt x="6870" y="7851"/>
                  </a:cubicBezTo>
                  <a:cubicBezTo>
                    <a:pt x="6941" y="7441"/>
                    <a:pt x="7013" y="7030"/>
                    <a:pt x="7049" y="6584"/>
                  </a:cubicBezTo>
                  <a:cubicBezTo>
                    <a:pt x="7459" y="6299"/>
                    <a:pt x="7816" y="6031"/>
                    <a:pt x="8137" y="5728"/>
                  </a:cubicBezTo>
                  <a:close/>
                  <a:moveTo>
                    <a:pt x="5014" y="7744"/>
                  </a:moveTo>
                  <a:cubicBezTo>
                    <a:pt x="5425" y="7923"/>
                    <a:pt x="5835" y="8083"/>
                    <a:pt x="6210" y="8208"/>
                  </a:cubicBezTo>
                  <a:cubicBezTo>
                    <a:pt x="5871" y="9421"/>
                    <a:pt x="5389" y="10117"/>
                    <a:pt x="4979" y="10117"/>
                  </a:cubicBezTo>
                  <a:cubicBezTo>
                    <a:pt x="4586" y="10117"/>
                    <a:pt x="4069" y="9421"/>
                    <a:pt x="3748" y="8226"/>
                  </a:cubicBezTo>
                  <a:cubicBezTo>
                    <a:pt x="4158" y="8101"/>
                    <a:pt x="4586" y="7940"/>
                    <a:pt x="5014" y="7744"/>
                  </a:cubicBezTo>
                  <a:close/>
                  <a:moveTo>
                    <a:pt x="4979" y="0"/>
                  </a:moveTo>
                  <a:cubicBezTo>
                    <a:pt x="4265" y="0"/>
                    <a:pt x="3605" y="910"/>
                    <a:pt x="3230" y="2302"/>
                  </a:cubicBezTo>
                  <a:cubicBezTo>
                    <a:pt x="2695" y="2159"/>
                    <a:pt x="2213" y="2088"/>
                    <a:pt x="1803" y="2088"/>
                  </a:cubicBezTo>
                  <a:cubicBezTo>
                    <a:pt x="1107" y="2088"/>
                    <a:pt x="590" y="2267"/>
                    <a:pt x="375" y="2659"/>
                  </a:cubicBezTo>
                  <a:cubicBezTo>
                    <a:pt x="1" y="3301"/>
                    <a:pt x="482" y="4318"/>
                    <a:pt x="1517" y="5353"/>
                  </a:cubicBezTo>
                  <a:cubicBezTo>
                    <a:pt x="536" y="6370"/>
                    <a:pt x="72" y="7352"/>
                    <a:pt x="447" y="7976"/>
                  </a:cubicBezTo>
                  <a:cubicBezTo>
                    <a:pt x="661" y="8369"/>
                    <a:pt x="1178" y="8547"/>
                    <a:pt x="1856" y="8547"/>
                  </a:cubicBezTo>
                  <a:cubicBezTo>
                    <a:pt x="2267" y="8547"/>
                    <a:pt x="2731" y="8494"/>
                    <a:pt x="3230" y="8369"/>
                  </a:cubicBezTo>
                  <a:cubicBezTo>
                    <a:pt x="3623" y="9743"/>
                    <a:pt x="4265" y="10653"/>
                    <a:pt x="4979" y="10653"/>
                  </a:cubicBezTo>
                  <a:cubicBezTo>
                    <a:pt x="5693" y="10653"/>
                    <a:pt x="6353" y="9743"/>
                    <a:pt x="6727" y="8369"/>
                  </a:cubicBezTo>
                  <a:cubicBezTo>
                    <a:pt x="7245" y="8494"/>
                    <a:pt x="7727" y="8583"/>
                    <a:pt x="8155" y="8583"/>
                  </a:cubicBezTo>
                  <a:cubicBezTo>
                    <a:pt x="8851" y="8583"/>
                    <a:pt x="9350" y="8387"/>
                    <a:pt x="9582" y="8012"/>
                  </a:cubicBezTo>
                  <a:cubicBezTo>
                    <a:pt x="9939" y="7387"/>
                    <a:pt x="9493" y="6388"/>
                    <a:pt x="8512" y="5389"/>
                  </a:cubicBezTo>
                  <a:cubicBezTo>
                    <a:pt x="9564" y="4336"/>
                    <a:pt x="10046" y="3301"/>
                    <a:pt x="9671" y="2659"/>
                  </a:cubicBezTo>
                  <a:cubicBezTo>
                    <a:pt x="9439" y="2284"/>
                    <a:pt x="8940" y="2106"/>
                    <a:pt x="8244" y="2106"/>
                  </a:cubicBezTo>
                  <a:cubicBezTo>
                    <a:pt x="7798" y="2106"/>
                    <a:pt x="7298" y="2177"/>
                    <a:pt x="6745" y="2320"/>
                  </a:cubicBezTo>
                  <a:cubicBezTo>
                    <a:pt x="6353" y="928"/>
                    <a:pt x="5710" y="0"/>
                    <a:pt x="49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7" name="Google Shape;427;p33"/>
          <p:cNvGrpSpPr/>
          <p:nvPr/>
        </p:nvGrpSpPr>
        <p:grpSpPr>
          <a:xfrm>
            <a:off x="5837000" y="2099165"/>
            <a:ext cx="517988" cy="282042"/>
            <a:chOff x="4728650" y="3665975"/>
            <a:chExt cx="302475" cy="159725"/>
          </a:xfrm>
        </p:grpSpPr>
        <p:sp>
          <p:nvSpPr>
            <p:cNvPr id="428" name="Google Shape;428;p33"/>
            <p:cNvSpPr/>
            <p:nvPr/>
          </p:nvSpPr>
          <p:spPr>
            <a:xfrm>
              <a:off x="4728650" y="3665975"/>
              <a:ext cx="302475" cy="147225"/>
            </a:xfrm>
            <a:custGeom>
              <a:avLst/>
              <a:gdLst/>
              <a:ahLst/>
              <a:cxnLst/>
              <a:rect l="l" t="t" r="r" b="b"/>
              <a:pathLst>
                <a:path w="12099" h="5889" extrusionOk="0">
                  <a:moveTo>
                    <a:pt x="10403" y="1482"/>
                  </a:moveTo>
                  <a:lnTo>
                    <a:pt x="10403" y="1482"/>
                  </a:lnTo>
                  <a:cubicBezTo>
                    <a:pt x="10082" y="1696"/>
                    <a:pt x="9529" y="1963"/>
                    <a:pt x="9047" y="2231"/>
                  </a:cubicBezTo>
                  <a:cubicBezTo>
                    <a:pt x="8994" y="2088"/>
                    <a:pt x="8958" y="1963"/>
                    <a:pt x="8887" y="1821"/>
                  </a:cubicBezTo>
                  <a:cubicBezTo>
                    <a:pt x="9404" y="1678"/>
                    <a:pt x="10011" y="1535"/>
                    <a:pt x="10403" y="1482"/>
                  </a:cubicBezTo>
                  <a:close/>
                  <a:moveTo>
                    <a:pt x="2981" y="4247"/>
                  </a:moveTo>
                  <a:cubicBezTo>
                    <a:pt x="3034" y="4390"/>
                    <a:pt x="3088" y="4533"/>
                    <a:pt x="3177" y="4658"/>
                  </a:cubicBezTo>
                  <a:cubicBezTo>
                    <a:pt x="2606" y="4836"/>
                    <a:pt x="2124" y="4925"/>
                    <a:pt x="1732" y="5015"/>
                  </a:cubicBezTo>
                  <a:cubicBezTo>
                    <a:pt x="2053" y="4783"/>
                    <a:pt x="2481" y="4533"/>
                    <a:pt x="2981" y="4247"/>
                  </a:cubicBezTo>
                  <a:close/>
                  <a:moveTo>
                    <a:pt x="5996" y="1"/>
                  </a:moveTo>
                  <a:cubicBezTo>
                    <a:pt x="4230" y="1"/>
                    <a:pt x="2820" y="1446"/>
                    <a:pt x="2820" y="3195"/>
                  </a:cubicBezTo>
                  <a:cubicBezTo>
                    <a:pt x="2820" y="3284"/>
                    <a:pt x="2820" y="3355"/>
                    <a:pt x="2820" y="3427"/>
                  </a:cubicBezTo>
                  <a:cubicBezTo>
                    <a:pt x="1089" y="4354"/>
                    <a:pt x="1" y="5229"/>
                    <a:pt x="179" y="5657"/>
                  </a:cubicBezTo>
                  <a:cubicBezTo>
                    <a:pt x="251" y="5817"/>
                    <a:pt x="501" y="5889"/>
                    <a:pt x="893" y="5889"/>
                  </a:cubicBezTo>
                  <a:cubicBezTo>
                    <a:pt x="1981" y="5889"/>
                    <a:pt x="4105" y="5318"/>
                    <a:pt x="6442" y="4372"/>
                  </a:cubicBezTo>
                  <a:cubicBezTo>
                    <a:pt x="9636" y="3052"/>
                    <a:pt x="12098" y="1428"/>
                    <a:pt x="11848" y="804"/>
                  </a:cubicBezTo>
                  <a:cubicBezTo>
                    <a:pt x="11777" y="643"/>
                    <a:pt x="11456" y="625"/>
                    <a:pt x="11063" y="625"/>
                  </a:cubicBezTo>
                  <a:cubicBezTo>
                    <a:pt x="10457" y="625"/>
                    <a:pt x="9529" y="804"/>
                    <a:pt x="8423" y="1125"/>
                  </a:cubicBezTo>
                  <a:cubicBezTo>
                    <a:pt x="7834" y="447"/>
                    <a:pt x="6977" y="1"/>
                    <a:pt x="59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3"/>
            <p:cNvSpPr/>
            <p:nvPr/>
          </p:nvSpPr>
          <p:spPr>
            <a:xfrm>
              <a:off x="4831700" y="3757875"/>
              <a:ext cx="125825" cy="67825"/>
            </a:xfrm>
            <a:custGeom>
              <a:avLst/>
              <a:gdLst/>
              <a:ahLst/>
              <a:cxnLst/>
              <a:rect l="l" t="t" r="r" b="b"/>
              <a:pathLst>
                <a:path w="5033" h="2713" extrusionOk="0">
                  <a:moveTo>
                    <a:pt x="5032" y="0"/>
                  </a:moveTo>
                  <a:cubicBezTo>
                    <a:pt x="4265" y="411"/>
                    <a:pt x="3426" y="803"/>
                    <a:pt x="2516" y="1178"/>
                  </a:cubicBezTo>
                  <a:cubicBezTo>
                    <a:pt x="1642" y="1535"/>
                    <a:pt x="786" y="1856"/>
                    <a:pt x="1" y="2088"/>
                  </a:cubicBezTo>
                  <a:cubicBezTo>
                    <a:pt x="536" y="2480"/>
                    <a:pt x="1178" y="2712"/>
                    <a:pt x="1874" y="2712"/>
                  </a:cubicBezTo>
                  <a:cubicBezTo>
                    <a:pt x="3480" y="2712"/>
                    <a:pt x="4800" y="1553"/>
                    <a:pt x="50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0" name="Google Shape;430;p33"/>
          <p:cNvGrpSpPr/>
          <p:nvPr/>
        </p:nvGrpSpPr>
        <p:grpSpPr>
          <a:xfrm>
            <a:off x="9468775" y="2057034"/>
            <a:ext cx="495769" cy="366315"/>
            <a:chOff x="5164925" y="3642775"/>
            <a:chExt cx="289500" cy="207450"/>
          </a:xfrm>
        </p:grpSpPr>
        <p:sp>
          <p:nvSpPr>
            <p:cNvPr id="431" name="Google Shape;431;p33"/>
            <p:cNvSpPr/>
            <p:nvPr/>
          </p:nvSpPr>
          <p:spPr>
            <a:xfrm>
              <a:off x="5271975" y="3690075"/>
              <a:ext cx="79875" cy="79875"/>
            </a:xfrm>
            <a:custGeom>
              <a:avLst/>
              <a:gdLst/>
              <a:ahLst/>
              <a:cxnLst/>
              <a:rect l="l" t="t" r="r" b="b"/>
              <a:pathLst>
                <a:path w="3195" h="3195" extrusionOk="0">
                  <a:moveTo>
                    <a:pt x="1606" y="0"/>
                  </a:moveTo>
                  <a:cubicBezTo>
                    <a:pt x="714" y="0"/>
                    <a:pt x="0" y="714"/>
                    <a:pt x="0" y="1588"/>
                  </a:cubicBezTo>
                  <a:cubicBezTo>
                    <a:pt x="0" y="2480"/>
                    <a:pt x="714" y="3194"/>
                    <a:pt x="1606" y="3194"/>
                  </a:cubicBezTo>
                  <a:cubicBezTo>
                    <a:pt x="2480" y="3194"/>
                    <a:pt x="3194" y="2480"/>
                    <a:pt x="3194" y="1588"/>
                  </a:cubicBezTo>
                  <a:cubicBezTo>
                    <a:pt x="3194" y="714"/>
                    <a:pt x="2480" y="0"/>
                    <a:pt x="16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33"/>
            <p:cNvSpPr/>
            <p:nvPr/>
          </p:nvSpPr>
          <p:spPr>
            <a:xfrm>
              <a:off x="5368325" y="3670900"/>
              <a:ext cx="26775" cy="26325"/>
            </a:xfrm>
            <a:custGeom>
              <a:avLst/>
              <a:gdLst/>
              <a:ahLst/>
              <a:cxnLst/>
              <a:rect l="l" t="t" r="r" b="b"/>
              <a:pathLst>
                <a:path w="1071" h="1053" extrusionOk="0">
                  <a:moveTo>
                    <a:pt x="536" y="0"/>
                  </a:moveTo>
                  <a:cubicBezTo>
                    <a:pt x="250" y="0"/>
                    <a:pt x="0" y="232"/>
                    <a:pt x="0" y="535"/>
                  </a:cubicBezTo>
                  <a:cubicBezTo>
                    <a:pt x="0" y="821"/>
                    <a:pt x="250" y="1053"/>
                    <a:pt x="536" y="1053"/>
                  </a:cubicBezTo>
                  <a:cubicBezTo>
                    <a:pt x="839" y="1053"/>
                    <a:pt x="1071" y="821"/>
                    <a:pt x="1071" y="535"/>
                  </a:cubicBezTo>
                  <a:cubicBezTo>
                    <a:pt x="1071" y="232"/>
                    <a:pt x="839" y="0"/>
                    <a:pt x="5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33"/>
            <p:cNvSpPr/>
            <p:nvPr/>
          </p:nvSpPr>
          <p:spPr>
            <a:xfrm>
              <a:off x="5222000" y="3823900"/>
              <a:ext cx="26800" cy="26325"/>
            </a:xfrm>
            <a:custGeom>
              <a:avLst/>
              <a:gdLst/>
              <a:ahLst/>
              <a:cxnLst/>
              <a:rect l="l" t="t" r="r" b="b"/>
              <a:pathLst>
                <a:path w="1072" h="1053" extrusionOk="0">
                  <a:moveTo>
                    <a:pt x="536" y="0"/>
                  </a:moveTo>
                  <a:cubicBezTo>
                    <a:pt x="251" y="0"/>
                    <a:pt x="1" y="232"/>
                    <a:pt x="1" y="535"/>
                  </a:cubicBezTo>
                  <a:cubicBezTo>
                    <a:pt x="1" y="821"/>
                    <a:pt x="251" y="1053"/>
                    <a:pt x="536" y="1053"/>
                  </a:cubicBezTo>
                  <a:cubicBezTo>
                    <a:pt x="840" y="1053"/>
                    <a:pt x="1071" y="821"/>
                    <a:pt x="1071" y="535"/>
                  </a:cubicBezTo>
                  <a:cubicBezTo>
                    <a:pt x="1071" y="232"/>
                    <a:pt x="840" y="0"/>
                    <a:pt x="5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33"/>
            <p:cNvSpPr/>
            <p:nvPr/>
          </p:nvSpPr>
          <p:spPr>
            <a:xfrm>
              <a:off x="5164925" y="3642775"/>
              <a:ext cx="289500" cy="202100"/>
            </a:xfrm>
            <a:custGeom>
              <a:avLst/>
              <a:gdLst/>
              <a:ahLst/>
              <a:cxnLst/>
              <a:rect l="l" t="t" r="r" b="b"/>
              <a:pathLst>
                <a:path w="11580" h="8084" extrusionOk="0">
                  <a:moveTo>
                    <a:pt x="8440" y="1"/>
                  </a:moveTo>
                  <a:cubicBezTo>
                    <a:pt x="7191" y="1"/>
                    <a:pt x="5763" y="393"/>
                    <a:pt x="4425" y="1143"/>
                  </a:cubicBezTo>
                  <a:cubicBezTo>
                    <a:pt x="1552" y="2695"/>
                    <a:pt x="0" y="5211"/>
                    <a:pt x="892" y="6853"/>
                  </a:cubicBezTo>
                  <a:cubicBezTo>
                    <a:pt x="1088" y="7209"/>
                    <a:pt x="1410" y="7513"/>
                    <a:pt x="1784" y="7709"/>
                  </a:cubicBezTo>
                  <a:cubicBezTo>
                    <a:pt x="1802" y="7513"/>
                    <a:pt x="1838" y="7334"/>
                    <a:pt x="1945" y="7209"/>
                  </a:cubicBezTo>
                  <a:cubicBezTo>
                    <a:pt x="1695" y="7049"/>
                    <a:pt x="1499" y="6853"/>
                    <a:pt x="1356" y="6603"/>
                  </a:cubicBezTo>
                  <a:cubicBezTo>
                    <a:pt x="625" y="5265"/>
                    <a:pt x="2159" y="2981"/>
                    <a:pt x="4693" y="1589"/>
                  </a:cubicBezTo>
                  <a:cubicBezTo>
                    <a:pt x="5959" y="911"/>
                    <a:pt x="7316" y="518"/>
                    <a:pt x="8457" y="518"/>
                  </a:cubicBezTo>
                  <a:cubicBezTo>
                    <a:pt x="9564" y="518"/>
                    <a:pt x="10367" y="857"/>
                    <a:pt x="10706" y="1482"/>
                  </a:cubicBezTo>
                  <a:cubicBezTo>
                    <a:pt x="11062" y="2124"/>
                    <a:pt x="10902" y="2981"/>
                    <a:pt x="10331" y="3891"/>
                  </a:cubicBezTo>
                  <a:cubicBezTo>
                    <a:pt x="9706" y="4872"/>
                    <a:pt x="8654" y="5782"/>
                    <a:pt x="7387" y="6496"/>
                  </a:cubicBezTo>
                  <a:cubicBezTo>
                    <a:pt x="6209" y="7138"/>
                    <a:pt x="4996" y="7513"/>
                    <a:pt x="3908" y="7566"/>
                  </a:cubicBezTo>
                  <a:cubicBezTo>
                    <a:pt x="3925" y="7620"/>
                    <a:pt x="3925" y="7691"/>
                    <a:pt x="3925" y="7780"/>
                  </a:cubicBezTo>
                  <a:cubicBezTo>
                    <a:pt x="3925" y="7870"/>
                    <a:pt x="3908" y="7977"/>
                    <a:pt x="3872" y="8084"/>
                  </a:cubicBezTo>
                  <a:cubicBezTo>
                    <a:pt x="5067" y="8048"/>
                    <a:pt x="6388" y="7655"/>
                    <a:pt x="7655" y="6960"/>
                  </a:cubicBezTo>
                  <a:cubicBezTo>
                    <a:pt x="8993" y="6228"/>
                    <a:pt x="10117" y="5247"/>
                    <a:pt x="10795" y="4194"/>
                  </a:cubicBezTo>
                  <a:cubicBezTo>
                    <a:pt x="11437" y="3106"/>
                    <a:pt x="11580" y="2053"/>
                    <a:pt x="11152" y="1250"/>
                  </a:cubicBezTo>
                  <a:cubicBezTo>
                    <a:pt x="10706" y="447"/>
                    <a:pt x="9742" y="1"/>
                    <a:pt x="84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33"/>
            <p:cNvSpPr/>
            <p:nvPr/>
          </p:nvSpPr>
          <p:spPr>
            <a:xfrm>
              <a:off x="5226475" y="3704350"/>
              <a:ext cx="182450" cy="104850"/>
            </a:xfrm>
            <a:custGeom>
              <a:avLst/>
              <a:gdLst/>
              <a:ahLst/>
              <a:cxnLst/>
              <a:rect l="l" t="t" r="r" b="b"/>
              <a:pathLst>
                <a:path w="7298" h="4194" extrusionOk="0">
                  <a:moveTo>
                    <a:pt x="6905" y="0"/>
                  </a:moveTo>
                  <a:cubicBezTo>
                    <a:pt x="6781" y="125"/>
                    <a:pt x="6602" y="196"/>
                    <a:pt x="6424" y="232"/>
                  </a:cubicBezTo>
                  <a:cubicBezTo>
                    <a:pt x="6638" y="1017"/>
                    <a:pt x="5746" y="2248"/>
                    <a:pt x="4336" y="3016"/>
                  </a:cubicBezTo>
                  <a:cubicBezTo>
                    <a:pt x="3569" y="3444"/>
                    <a:pt x="2748" y="3676"/>
                    <a:pt x="2070" y="3676"/>
                  </a:cubicBezTo>
                  <a:cubicBezTo>
                    <a:pt x="1410" y="3676"/>
                    <a:pt x="964" y="3480"/>
                    <a:pt x="768" y="3123"/>
                  </a:cubicBezTo>
                  <a:cubicBezTo>
                    <a:pt x="571" y="2784"/>
                    <a:pt x="643" y="2320"/>
                    <a:pt x="928" y="1838"/>
                  </a:cubicBezTo>
                  <a:cubicBezTo>
                    <a:pt x="892" y="1535"/>
                    <a:pt x="892" y="1214"/>
                    <a:pt x="964" y="910"/>
                  </a:cubicBezTo>
                  <a:lnTo>
                    <a:pt x="964" y="910"/>
                  </a:lnTo>
                  <a:cubicBezTo>
                    <a:pt x="821" y="1053"/>
                    <a:pt x="661" y="1249"/>
                    <a:pt x="553" y="1428"/>
                  </a:cubicBezTo>
                  <a:cubicBezTo>
                    <a:pt x="90" y="2159"/>
                    <a:pt x="0" y="2837"/>
                    <a:pt x="304" y="3372"/>
                  </a:cubicBezTo>
                  <a:cubicBezTo>
                    <a:pt x="589" y="3890"/>
                    <a:pt x="1214" y="4193"/>
                    <a:pt x="2070" y="4193"/>
                  </a:cubicBezTo>
                  <a:cubicBezTo>
                    <a:pt x="2855" y="4193"/>
                    <a:pt x="3747" y="3943"/>
                    <a:pt x="4586" y="3480"/>
                  </a:cubicBezTo>
                  <a:cubicBezTo>
                    <a:pt x="6317" y="2534"/>
                    <a:pt x="7298" y="1053"/>
                    <a:pt x="69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34"/>
          <p:cNvSpPr/>
          <p:nvPr/>
        </p:nvSpPr>
        <p:spPr>
          <a:xfrm>
            <a:off x="1458598" y="892050"/>
            <a:ext cx="7832700" cy="5073900"/>
          </a:xfrm>
          <a:prstGeom prst="roundRect">
            <a:avLst>
              <a:gd name="adj" fmla="val 6512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441" name="Google Shape;441;p34"/>
          <p:cNvSpPr txBox="1">
            <a:spLocks noGrp="1"/>
          </p:cNvSpPr>
          <p:nvPr>
            <p:ph type="title"/>
          </p:nvPr>
        </p:nvSpPr>
        <p:spPr>
          <a:xfrm>
            <a:off x="1930625" y="1675650"/>
            <a:ext cx="5162400" cy="1787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/>
              <a:t>Updated District Attendance Guidance</a:t>
            </a:r>
            <a:endParaRPr sz="5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0"/>
          </a:p>
        </p:txBody>
      </p:sp>
      <p:sp>
        <p:nvSpPr>
          <p:cNvPr id="442" name="Google Shape;442;p34"/>
          <p:cNvSpPr txBox="1">
            <a:spLocks noGrp="1"/>
          </p:cNvSpPr>
          <p:nvPr>
            <p:ph type="body" idx="1"/>
          </p:nvPr>
        </p:nvSpPr>
        <p:spPr>
          <a:xfrm>
            <a:off x="1930625" y="3621150"/>
            <a:ext cx="5162400" cy="1561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Click Here for English Power Point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Click Here for Spanish Power Point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35"/>
          <p:cNvSpPr txBox="1">
            <a:spLocks noGrp="1"/>
          </p:cNvSpPr>
          <p:nvPr>
            <p:ph type="ctrTitle"/>
          </p:nvPr>
        </p:nvSpPr>
        <p:spPr>
          <a:xfrm>
            <a:off x="2189100" y="1565700"/>
            <a:ext cx="7813800" cy="3269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/>
              <a:t>Curriculum Expectations</a:t>
            </a:r>
            <a:endParaRPr/>
          </a:p>
        </p:txBody>
      </p:sp>
      <p:sp>
        <p:nvSpPr>
          <p:cNvPr id="448" name="Google Shape;448;p35"/>
          <p:cNvSpPr txBox="1">
            <a:spLocks noGrp="1"/>
          </p:cNvSpPr>
          <p:nvPr>
            <p:ph type="subTitle" idx="1"/>
          </p:nvPr>
        </p:nvSpPr>
        <p:spPr>
          <a:xfrm>
            <a:off x="2189100" y="5361126"/>
            <a:ext cx="7813800" cy="594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36"/>
          <p:cNvSpPr txBox="1">
            <a:spLocks noGrp="1"/>
          </p:cNvSpPr>
          <p:nvPr>
            <p:ph type="title"/>
          </p:nvPr>
        </p:nvSpPr>
        <p:spPr>
          <a:xfrm>
            <a:off x="2242050" y="2196625"/>
            <a:ext cx="7707900" cy="1638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are excited to announce….</a:t>
            </a:r>
            <a:endParaRPr/>
          </a:p>
        </p:txBody>
      </p:sp>
      <p:sp>
        <p:nvSpPr>
          <p:cNvPr id="454" name="Google Shape;454;p36"/>
          <p:cNvSpPr txBox="1">
            <a:spLocks noGrp="1"/>
          </p:cNvSpPr>
          <p:nvPr>
            <p:ph type="body" idx="1"/>
          </p:nvPr>
        </p:nvSpPr>
        <p:spPr>
          <a:xfrm>
            <a:off x="2242050" y="3758651"/>
            <a:ext cx="7707900" cy="990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Students will have Health this year and Science taught by a separate Science teacher! 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37"/>
          <p:cNvSpPr txBox="1">
            <a:spLocks noGrp="1"/>
          </p:cNvSpPr>
          <p:nvPr>
            <p:ph type="ctrTitle"/>
          </p:nvPr>
        </p:nvSpPr>
        <p:spPr>
          <a:xfrm>
            <a:off x="2189100" y="1565700"/>
            <a:ext cx="7813800" cy="3269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90"/>
              <a:buFont typeface="Arial"/>
              <a:buNone/>
            </a:pPr>
            <a:r>
              <a:rPr lang="en" sz="5022"/>
              <a:t>Additional Curriculum Expectations will be discussed by your child’s teacher…</a:t>
            </a:r>
            <a:endParaRPr sz="5022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" name="Google Shape;460;p37"/>
          <p:cNvSpPr txBox="1">
            <a:spLocks noGrp="1"/>
          </p:cNvSpPr>
          <p:nvPr>
            <p:ph type="subTitle" idx="1"/>
          </p:nvPr>
        </p:nvSpPr>
        <p:spPr>
          <a:xfrm>
            <a:off x="2189100" y="5361126"/>
            <a:ext cx="7813800" cy="594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38"/>
          <p:cNvSpPr txBox="1">
            <a:spLocks noGrp="1"/>
          </p:cNvSpPr>
          <p:nvPr>
            <p:ph type="title"/>
          </p:nvPr>
        </p:nvSpPr>
        <p:spPr>
          <a:xfrm>
            <a:off x="2576950" y="2065300"/>
            <a:ext cx="7038300" cy="1278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you!</a:t>
            </a:r>
            <a:endParaRPr/>
          </a:p>
        </p:txBody>
      </p:sp>
      <p:sp>
        <p:nvSpPr>
          <p:cNvPr id="466" name="Google Shape;466;p38"/>
          <p:cNvSpPr txBox="1">
            <a:spLocks noGrp="1"/>
          </p:cNvSpPr>
          <p:nvPr>
            <p:ph type="subTitle" idx="1"/>
          </p:nvPr>
        </p:nvSpPr>
        <p:spPr>
          <a:xfrm>
            <a:off x="2576763" y="3343623"/>
            <a:ext cx="7038300" cy="530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 you have any questions?</a:t>
            </a:r>
            <a:endParaRPr/>
          </a:p>
        </p:txBody>
      </p:sp>
      <p:sp>
        <p:nvSpPr>
          <p:cNvPr id="467" name="Google Shape;467;p38"/>
          <p:cNvSpPr txBox="1">
            <a:spLocks noGrp="1"/>
          </p:cNvSpPr>
          <p:nvPr>
            <p:ph type="body" idx="2"/>
          </p:nvPr>
        </p:nvSpPr>
        <p:spPr>
          <a:xfrm>
            <a:off x="2576813" y="3834150"/>
            <a:ext cx="7038300" cy="985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Please make sure you follow us on Facebook and Class Dojo! </a:t>
            </a:r>
            <a:endParaRPr b="1"/>
          </a:p>
        </p:txBody>
      </p:sp>
      <p:pic>
        <p:nvPicPr>
          <p:cNvPr id="468" name="Google Shape;468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14475" y="437946"/>
            <a:ext cx="1362901" cy="162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24"/>
          <p:cNvSpPr txBox="1">
            <a:spLocks noGrp="1"/>
          </p:cNvSpPr>
          <p:nvPr>
            <p:ph type="title"/>
          </p:nvPr>
        </p:nvSpPr>
        <p:spPr>
          <a:xfrm>
            <a:off x="1645710" y="1381825"/>
            <a:ext cx="89772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Tonight’s Sessions:</a:t>
            </a:r>
            <a:endParaRPr/>
          </a:p>
        </p:txBody>
      </p:sp>
      <p:sp>
        <p:nvSpPr>
          <p:cNvPr id="351" name="Google Shape;351;p24"/>
          <p:cNvSpPr txBox="1">
            <a:spLocks noGrp="1"/>
          </p:cNvSpPr>
          <p:nvPr>
            <p:ph type="body" idx="1"/>
          </p:nvPr>
        </p:nvSpPr>
        <p:spPr>
          <a:xfrm>
            <a:off x="1645700" y="2322225"/>
            <a:ext cx="4214100" cy="3093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4100" b="1"/>
              <a:t>1st Session Tonight will be from 6-6:30PM</a:t>
            </a:r>
            <a:r>
              <a:rPr lang="en"/>
              <a:t>	</a:t>
            </a:r>
            <a:endParaRPr/>
          </a:p>
        </p:txBody>
      </p:sp>
      <p:sp>
        <p:nvSpPr>
          <p:cNvPr id="352" name="Google Shape;352;p24"/>
          <p:cNvSpPr txBox="1">
            <a:spLocks noGrp="1"/>
          </p:cNvSpPr>
          <p:nvPr>
            <p:ph type="body" idx="2"/>
          </p:nvPr>
        </p:nvSpPr>
        <p:spPr>
          <a:xfrm>
            <a:off x="6408729" y="2322225"/>
            <a:ext cx="4214100" cy="3093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4200" b="1"/>
              <a:t>2nd Session will be from 6:35-7:00 PM</a:t>
            </a:r>
            <a:endParaRPr sz="4200" b="1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25"/>
          <p:cNvSpPr txBox="1">
            <a:spLocks noGrp="1"/>
          </p:cNvSpPr>
          <p:nvPr>
            <p:ph type="title"/>
          </p:nvPr>
        </p:nvSpPr>
        <p:spPr>
          <a:xfrm>
            <a:off x="2242050" y="2196625"/>
            <a:ext cx="7707900" cy="1638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Title 1 Presentation</a:t>
            </a:r>
            <a:endParaRPr/>
          </a:p>
        </p:txBody>
      </p:sp>
      <p:sp>
        <p:nvSpPr>
          <p:cNvPr id="358" name="Google Shape;358;p25"/>
          <p:cNvSpPr/>
          <p:nvPr/>
        </p:nvSpPr>
        <p:spPr>
          <a:xfrm>
            <a:off x="5458475" y="1070700"/>
            <a:ext cx="1136599" cy="71794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accent5"/>
                </a:solidFill>
                <a:latin typeface="Aclonica"/>
              </a:rPr>
              <a:t>01</a:t>
            </a:r>
          </a:p>
        </p:txBody>
      </p:sp>
      <p:sp>
        <p:nvSpPr>
          <p:cNvPr id="359" name="Google Shape;359;p25"/>
          <p:cNvSpPr txBox="1">
            <a:spLocks noGrp="1"/>
          </p:cNvSpPr>
          <p:nvPr>
            <p:ph type="body" idx="1"/>
          </p:nvPr>
        </p:nvSpPr>
        <p:spPr>
          <a:xfrm>
            <a:off x="2242050" y="3758651"/>
            <a:ext cx="7707900" cy="990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 fontScale="47500" lnSpcReduction="20000"/>
          </a:bodyPr>
          <a:lstStyle/>
          <a:p>
            <a:pPr marL="342900" lvl="0" indent="-23622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Noto Sans Symbols"/>
              <a:buChar char="▪"/>
            </a:pPr>
            <a:r>
              <a:rPr lang="en" sz="3200" b="1">
                <a:latin typeface="Arial"/>
                <a:ea typeface="Arial"/>
                <a:cs typeface="Arial"/>
                <a:sym typeface="Arial"/>
              </a:rPr>
              <a:t>Support for economically disadvantaged population</a:t>
            </a:r>
            <a:endParaRPr sz="3200" b="1">
              <a:latin typeface="Arial"/>
              <a:ea typeface="Arial"/>
              <a:cs typeface="Arial"/>
              <a:sym typeface="Arial"/>
            </a:endParaRPr>
          </a:p>
          <a:p>
            <a:pPr marL="342900" lvl="0" indent="-23622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ct val="100000"/>
              <a:buFont typeface="Noto Sans Symbols"/>
              <a:buChar char="▪"/>
            </a:pPr>
            <a:r>
              <a:rPr lang="en" sz="3200" b="1">
                <a:latin typeface="Arial"/>
                <a:ea typeface="Arial"/>
                <a:cs typeface="Arial"/>
                <a:sym typeface="Arial"/>
              </a:rPr>
              <a:t>Funds used for instructional activities</a:t>
            </a:r>
            <a:endParaRPr sz="3200" b="1">
              <a:latin typeface="Arial"/>
              <a:ea typeface="Arial"/>
              <a:cs typeface="Arial"/>
              <a:sym typeface="Arial"/>
            </a:endParaRPr>
          </a:p>
          <a:p>
            <a:pPr marL="342900" lvl="0" indent="-23622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ct val="100000"/>
              <a:buFont typeface="Noto Sans Symbols"/>
              <a:buChar char="▪"/>
            </a:pPr>
            <a:r>
              <a:rPr lang="en" sz="3200" b="1">
                <a:latin typeface="Arial"/>
                <a:ea typeface="Arial"/>
                <a:cs typeface="Arial"/>
                <a:sym typeface="Arial"/>
              </a:rPr>
              <a:t>Parental involvement opportunities</a:t>
            </a:r>
            <a:endParaRPr b="1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26"/>
          <p:cNvSpPr txBox="1">
            <a:spLocks noGrp="1"/>
          </p:cNvSpPr>
          <p:nvPr>
            <p:ph type="title"/>
          </p:nvPr>
        </p:nvSpPr>
        <p:spPr>
          <a:xfrm>
            <a:off x="2068650" y="1672750"/>
            <a:ext cx="8054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en" sz="2500" b="1">
                <a:solidFill>
                  <a:schemeClr val="dk1"/>
                </a:solidFill>
              </a:rPr>
              <a:t>Academic Assessments used to Measure Student Progress</a:t>
            </a:r>
            <a:endParaRPr sz="2500">
              <a:solidFill>
                <a:schemeClr val="dk1"/>
              </a:solidFill>
            </a:endParaRPr>
          </a:p>
        </p:txBody>
      </p:sp>
      <p:sp>
        <p:nvSpPr>
          <p:cNvPr id="365" name="Google Shape;365;p26"/>
          <p:cNvSpPr txBox="1">
            <a:spLocks noGrp="1"/>
          </p:cNvSpPr>
          <p:nvPr>
            <p:ph type="body" idx="1"/>
          </p:nvPr>
        </p:nvSpPr>
        <p:spPr>
          <a:xfrm>
            <a:off x="2068650" y="2692225"/>
            <a:ext cx="8054700" cy="2542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342900" lvl="0" indent="-24003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80"/>
              <a:buFont typeface="Noto Sans Symbols"/>
              <a:buChar char="▪"/>
            </a:pPr>
            <a:r>
              <a:rPr lang="en" sz="158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Letter ID and Letter Sound Testing (Grade Appropriate)</a:t>
            </a:r>
            <a:endParaRPr sz="158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24003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80"/>
              <a:buFont typeface="Noto Sans Symbols"/>
              <a:buChar char="▪"/>
            </a:pPr>
            <a:r>
              <a:rPr lang="en" sz="158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F&amp;P Testing </a:t>
            </a:r>
            <a:endParaRPr sz="158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24003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80"/>
              <a:buFont typeface="Arial"/>
              <a:buChar char="▪"/>
            </a:pPr>
            <a:r>
              <a:rPr lang="en" sz="158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ISIP (Taken the 1st of the Month)</a:t>
            </a:r>
            <a:endParaRPr sz="158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240030" algn="l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580"/>
              <a:buFont typeface="Noto Sans Symbols"/>
              <a:buChar char="▪"/>
            </a:pPr>
            <a:r>
              <a:rPr lang="en" sz="158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Sistema De Evaluación de La Lectura</a:t>
            </a:r>
            <a:endParaRPr sz="158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240030" algn="l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580"/>
              <a:buFont typeface="Noto Sans Symbols"/>
              <a:buChar char="▪"/>
            </a:pPr>
            <a:r>
              <a:rPr lang="en" sz="158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IReady Universal Testing in Reading and Math (Coming in November) will be done 3x a year</a:t>
            </a:r>
            <a:endParaRPr sz="138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240030" algn="l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580"/>
              <a:buFont typeface="Noto Sans Symbols"/>
              <a:buChar char="▪"/>
            </a:pPr>
            <a:r>
              <a:rPr lang="en" sz="158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Illinois Assessment of Readiness (IAR) for Grades 3-6</a:t>
            </a:r>
            <a:endParaRPr sz="158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240030" algn="l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580"/>
              <a:buFont typeface="Arial"/>
              <a:buChar char="▪"/>
            </a:pPr>
            <a:r>
              <a:rPr lang="en" sz="158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ACCESS testing for our ELL students</a:t>
            </a:r>
            <a:endParaRPr sz="158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204470" algn="l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020"/>
              <a:buFont typeface="Arial"/>
              <a:buChar char="▪"/>
            </a:pPr>
            <a:r>
              <a:rPr lang="en" sz="158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Las Links</a:t>
            </a:r>
            <a:endParaRPr sz="158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240030" algn="l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580"/>
              <a:buFont typeface="Noto Sans Symbols"/>
              <a:buChar char="▪"/>
            </a:pPr>
            <a:r>
              <a:rPr lang="en" sz="158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Teacher Observations</a:t>
            </a:r>
            <a:endParaRPr sz="158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240030" algn="l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580"/>
              <a:buFont typeface="Arial"/>
              <a:buChar char="▪"/>
            </a:pPr>
            <a:r>
              <a:rPr lang="en" sz="158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Progress Monitoring</a:t>
            </a:r>
            <a:endParaRPr sz="158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66" name="Google Shape;366;p26"/>
          <p:cNvCxnSpPr/>
          <p:nvPr/>
        </p:nvCxnSpPr>
        <p:spPr>
          <a:xfrm>
            <a:off x="1879345" y="2547825"/>
            <a:ext cx="8433300" cy="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27"/>
          <p:cNvSpPr txBox="1">
            <a:spLocks noGrp="1"/>
          </p:cNvSpPr>
          <p:nvPr>
            <p:ph type="title"/>
          </p:nvPr>
        </p:nvSpPr>
        <p:spPr>
          <a:xfrm>
            <a:off x="1650375" y="1653000"/>
            <a:ext cx="89925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Working to Support All Students!</a:t>
            </a:r>
            <a:endParaRPr/>
          </a:p>
        </p:txBody>
      </p:sp>
      <p:sp>
        <p:nvSpPr>
          <p:cNvPr id="372" name="Google Shape;372;p27"/>
          <p:cNvSpPr txBox="1">
            <a:spLocks noGrp="1"/>
          </p:cNvSpPr>
          <p:nvPr>
            <p:ph type="body" idx="1"/>
          </p:nvPr>
        </p:nvSpPr>
        <p:spPr>
          <a:xfrm>
            <a:off x="1650375" y="2596273"/>
            <a:ext cx="8992500" cy="2789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Ongoing progress monitoring to support all students by providing skill based interventions to support areas of deficit. </a:t>
            </a:r>
            <a:endParaRPr/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As well as providing areas of enrichment work for students who are performing above grade level in skill areas.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28"/>
          <p:cNvSpPr txBox="1">
            <a:spLocks noGrp="1"/>
          </p:cNvSpPr>
          <p:nvPr>
            <p:ph type="body" idx="1"/>
          </p:nvPr>
        </p:nvSpPr>
        <p:spPr>
          <a:xfrm>
            <a:off x="614575" y="4051550"/>
            <a:ext cx="3999300" cy="1719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F&amp;P Visual</a:t>
            </a:r>
            <a:endParaRPr/>
          </a:p>
        </p:txBody>
      </p:sp>
      <p:pic>
        <p:nvPicPr>
          <p:cNvPr id="378" name="Google Shape;378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39575" y="0"/>
            <a:ext cx="5526909" cy="655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29"/>
          <p:cNvSpPr txBox="1">
            <a:spLocks noGrp="1"/>
          </p:cNvSpPr>
          <p:nvPr>
            <p:ph type="body" idx="1"/>
          </p:nvPr>
        </p:nvSpPr>
        <p:spPr>
          <a:xfrm>
            <a:off x="614575" y="4051550"/>
            <a:ext cx="3999300" cy="1719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Biliteracy Trajectory Visual</a:t>
            </a:r>
            <a:endParaRPr/>
          </a:p>
        </p:txBody>
      </p:sp>
      <p:pic>
        <p:nvPicPr>
          <p:cNvPr id="384" name="Google Shape;384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34625" y="152400"/>
            <a:ext cx="5030659" cy="6553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30"/>
          <p:cNvSpPr txBox="1">
            <a:spLocks noGrp="1"/>
          </p:cNvSpPr>
          <p:nvPr>
            <p:ph type="title"/>
          </p:nvPr>
        </p:nvSpPr>
        <p:spPr>
          <a:xfrm>
            <a:off x="633300" y="400675"/>
            <a:ext cx="10925400" cy="874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Parental Involvement Policy &amp; Parental Rights</a:t>
            </a:r>
            <a:endParaRPr/>
          </a:p>
        </p:txBody>
      </p:sp>
      <p:sp>
        <p:nvSpPr>
          <p:cNvPr id="390" name="Google Shape;390;p30"/>
          <p:cNvSpPr txBox="1">
            <a:spLocks noGrp="1"/>
          </p:cNvSpPr>
          <p:nvPr>
            <p:ph type="subTitle" idx="1"/>
          </p:nvPr>
        </p:nvSpPr>
        <p:spPr>
          <a:xfrm>
            <a:off x="1984663" y="1679175"/>
            <a:ext cx="3608400" cy="579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Expectation 1:</a:t>
            </a:r>
            <a:endParaRPr/>
          </a:p>
        </p:txBody>
      </p:sp>
      <p:sp>
        <p:nvSpPr>
          <p:cNvPr id="391" name="Google Shape;391;p30"/>
          <p:cNvSpPr txBox="1">
            <a:spLocks noGrp="1"/>
          </p:cNvSpPr>
          <p:nvPr>
            <p:ph type="body" idx="2"/>
          </p:nvPr>
        </p:nvSpPr>
        <p:spPr>
          <a:xfrm>
            <a:off x="1984695" y="2319831"/>
            <a:ext cx="3608400" cy="1297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342900" lvl="0" indent="-26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That parents play an active role in assisting their child’s learning</a:t>
            </a:r>
            <a:endParaRPr/>
          </a:p>
        </p:txBody>
      </p:sp>
      <p:sp>
        <p:nvSpPr>
          <p:cNvPr id="392" name="Google Shape;392;p30"/>
          <p:cNvSpPr txBox="1">
            <a:spLocks noGrp="1"/>
          </p:cNvSpPr>
          <p:nvPr>
            <p:ph type="subTitle" idx="3"/>
          </p:nvPr>
        </p:nvSpPr>
        <p:spPr>
          <a:xfrm>
            <a:off x="6604865" y="1679175"/>
            <a:ext cx="3608400" cy="579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Expectation 2:</a:t>
            </a:r>
            <a:endParaRPr/>
          </a:p>
        </p:txBody>
      </p:sp>
      <p:sp>
        <p:nvSpPr>
          <p:cNvPr id="393" name="Google Shape;393;p30"/>
          <p:cNvSpPr txBox="1">
            <a:spLocks noGrp="1"/>
          </p:cNvSpPr>
          <p:nvPr>
            <p:ph type="body" idx="4"/>
          </p:nvPr>
        </p:nvSpPr>
        <p:spPr>
          <a:xfrm>
            <a:off x="6604907" y="2319831"/>
            <a:ext cx="3608400" cy="1297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342900" lvl="0" indent="-266700" algn="l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That parents are encouraged to be actively involved in their child’s education at school</a:t>
            </a:r>
            <a:endParaRPr sz="1250"/>
          </a:p>
        </p:txBody>
      </p:sp>
      <p:sp>
        <p:nvSpPr>
          <p:cNvPr id="394" name="Google Shape;394;p30"/>
          <p:cNvSpPr txBox="1">
            <a:spLocks noGrp="1"/>
          </p:cNvSpPr>
          <p:nvPr>
            <p:ph type="subTitle" idx="5"/>
          </p:nvPr>
        </p:nvSpPr>
        <p:spPr>
          <a:xfrm>
            <a:off x="2040863" y="4351850"/>
            <a:ext cx="3608400" cy="579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Expectation 3:</a:t>
            </a:r>
            <a:endParaRPr/>
          </a:p>
        </p:txBody>
      </p:sp>
      <p:sp>
        <p:nvSpPr>
          <p:cNvPr id="395" name="Google Shape;395;p30"/>
          <p:cNvSpPr txBox="1">
            <a:spLocks noGrp="1"/>
          </p:cNvSpPr>
          <p:nvPr>
            <p:ph type="body" idx="6"/>
          </p:nvPr>
        </p:nvSpPr>
        <p:spPr>
          <a:xfrm>
            <a:off x="2040908" y="4992506"/>
            <a:ext cx="3608400" cy="1297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342900" lvl="0" indent="-266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That parents are full partners in their child’s education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" name="Google Shape;396;p30"/>
          <p:cNvSpPr txBox="1">
            <a:spLocks noGrp="1"/>
          </p:cNvSpPr>
          <p:nvPr>
            <p:ph type="body" idx="7"/>
          </p:nvPr>
        </p:nvSpPr>
        <p:spPr>
          <a:xfrm>
            <a:off x="6598945" y="4992506"/>
            <a:ext cx="3608400" cy="1297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The full policy can be found at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en" u="sng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https://www.u-46.org/Page/18574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" name="Google Shape;397;p30"/>
          <p:cNvSpPr txBox="1">
            <a:spLocks noGrp="1"/>
          </p:cNvSpPr>
          <p:nvPr>
            <p:ph type="subTitle" idx="8"/>
          </p:nvPr>
        </p:nvSpPr>
        <p:spPr>
          <a:xfrm>
            <a:off x="6598910" y="4351850"/>
            <a:ext cx="3608400" cy="579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Expectation 4: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31"/>
          <p:cNvSpPr txBox="1">
            <a:spLocks noGrp="1"/>
          </p:cNvSpPr>
          <p:nvPr>
            <p:ph type="title"/>
          </p:nvPr>
        </p:nvSpPr>
        <p:spPr>
          <a:xfrm>
            <a:off x="1650375" y="1653000"/>
            <a:ext cx="89925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300"/>
              <a:t>Budget for Planned Parent Activities</a:t>
            </a:r>
            <a:endParaRPr sz="3300"/>
          </a:p>
        </p:txBody>
      </p:sp>
      <p:sp>
        <p:nvSpPr>
          <p:cNvPr id="403" name="Google Shape;403;p31"/>
          <p:cNvSpPr txBox="1">
            <a:spLocks noGrp="1"/>
          </p:cNvSpPr>
          <p:nvPr>
            <p:ph type="body" idx="1"/>
          </p:nvPr>
        </p:nvSpPr>
        <p:spPr>
          <a:xfrm>
            <a:off x="1650375" y="2596273"/>
            <a:ext cx="8992500" cy="2789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 fontScale="85000" lnSpcReduction="20000"/>
          </a:bodyPr>
          <a:lstStyle/>
          <a:p>
            <a:pPr marL="742950" lvl="1" indent="-255269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Noto Sans Symbols"/>
              <a:buChar char="▪"/>
            </a:pPr>
            <a:r>
              <a:rPr lang="en" sz="3200" b="1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PTO Meetings</a:t>
            </a:r>
            <a:endParaRPr sz="2800" b="1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lvl="1" indent="-255269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Noto Sans Symbols"/>
              <a:buChar char="▪"/>
            </a:pPr>
            <a:r>
              <a:rPr lang="en" sz="3200" b="1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Curriculum Night</a:t>
            </a:r>
            <a:endParaRPr sz="3200" b="1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lvl="1" indent="-255269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Calibri"/>
              <a:buChar char="▪"/>
            </a:pPr>
            <a:r>
              <a:rPr lang="en" sz="3200" b="1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Literacy Night</a:t>
            </a:r>
            <a:endParaRPr sz="3200" b="1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lvl="1" indent="-255269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Calibri"/>
              <a:buChar char="▪"/>
            </a:pPr>
            <a:r>
              <a:rPr lang="en" sz="3200" b="1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Book Fairs</a:t>
            </a:r>
            <a:endParaRPr sz="3200" b="1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lvl="1" indent="-255269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Calibri"/>
              <a:buChar char="▪"/>
            </a:pPr>
            <a:r>
              <a:rPr lang="en" sz="3200" b="1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Parent Teacher Conferences</a:t>
            </a:r>
            <a:endParaRPr sz="3200" b="1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ct val="56250"/>
              <a:buFont typeface="Arial"/>
              <a:buNone/>
            </a:pPr>
            <a:r>
              <a:rPr lang="en" sz="3200" b="1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… and more!</a:t>
            </a:r>
            <a:endParaRPr b="1">
              <a:solidFill>
                <a:schemeClr val="accent6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lidesMania Template">
  <a:themeElements>
    <a:clrScheme name="Simple Light">
      <a:dk1>
        <a:srgbClr val="B47E53"/>
      </a:dk1>
      <a:lt1>
        <a:srgbClr val="ECEBE6"/>
      </a:lt1>
      <a:dk2>
        <a:srgbClr val="000000"/>
      </a:dk2>
      <a:lt2>
        <a:srgbClr val="F9F9F8"/>
      </a:lt2>
      <a:accent1>
        <a:srgbClr val="EBD1BB"/>
      </a:accent1>
      <a:accent2>
        <a:srgbClr val="EADFD1"/>
      </a:accent2>
      <a:accent3>
        <a:srgbClr val="E0D2D2"/>
      </a:accent3>
      <a:accent4>
        <a:srgbClr val="D7AB89"/>
      </a:accent4>
      <a:accent5>
        <a:srgbClr val="C7B7B8"/>
      </a:accent5>
      <a:accent6>
        <a:srgbClr val="7C6869"/>
      </a:accent6>
      <a:hlink>
        <a:srgbClr val="74646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431</Words>
  <Application>Microsoft Office PowerPoint</Application>
  <PresentationFormat>Widescreen</PresentationFormat>
  <Paragraphs>67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Aclonica</vt:lpstr>
      <vt:lpstr>Noto Sans Symbols</vt:lpstr>
      <vt:lpstr>Times New Roman</vt:lpstr>
      <vt:lpstr>Didact Gothic</vt:lpstr>
      <vt:lpstr>Poppins</vt:lpstr>
      <vt:lpstr>Arial</vt:lpstr>
      <vt:lpstr>Homemade Apple</vt:lpstr>
      <vt:lpstr>Calibri</vt:lpstr>
      <vt:lpstr>Fredericka the Great</vt:lpstr>
      <vt:lpstr>SlidesMania Template</vt:lpstr>
      <vt:lpstr>Title 1 &amp; Curriculum Presentation 8/26/24</vt:lpstr>
      <vt:lpstr>Tonight’s Sessions:</vt:lpstr>
      <vt:lpstr>Title 1 Presentation</vt:lpstr>
      <vt:lpstr>Academic Assessments used to Measure Student Progress</vt:lpstr>
      <vt:lpstr>Working to Support All Students!</vt:lpstr>
      <vt:lpstr>PowerPoint Presentation</vt:lpstr>
      <vt:lpstr>PowerPoint Presentation</vt:lpstr>
      <vt:lpstr>Our Parental Involvement Policy &amp; Parental Rights</vt:lpstr>
      <vt:lpstr>Budget for Planned Parent Activities</vt:lpstr>
      <vt:lpstr>Early Intervention + Parent Support = Student Success!</vt:lpstr>
      <vt:lpstr>Teacher-Student-Parent Compact</vt:lpstr>
      <vt:lpstr>Updated District Attendance Guidance </vt:lpstr>
      <vt:lpstr>Curriculum Expectations</vt:lpstr>
      <vt:lpstr>We are excited to announce….</vt:lpstr>
      <vt:lpstr>Additional Curriculum Expectations will be discussed by your child’s teacher… 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1 &amp; Curriculum Presentation 8/26/24</dc:title>
  <dc:creator>Ashley Talip</dc:creator>
  <cp:lastModifiedBy>Ashley Talip</cp:lastModifiedBy>
  <cp:revision>1</cp:revision>
  <dcterms:modified xsi:type="dcterms:W3CDTF">2025-01-11T17:09:56Z</dcterms:modified>
</cp:coreProperties>
</file>